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ivKBj0Mb2P7K4FV2KfQgIHd7Wh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342FD74-3F92-4ADB-9B6B-170AA1E2BE1E}">
  <a:tblStyle styleId="{5342FD74-3F92-4ADB-9B6B-170AA1E2BE1E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5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rotWithShape="1">
            <a:blip r:embed="rId2">
              <a:alphaModFix amt="83000"/>
            </a:blip>
            <a:tile algn="ctr" flip="xy" tx="0" sx="92000" ty="-762000" sy="89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rotWithShape="1">
            <a:blip r:embed="rId2">
              <a:alphaModFix amt="83000"/>
            </a:blip>
            <a:tile algn="ctr" flip="xy" tx="0" sx="92000" ty="-717550" sy="89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5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rotWithShape="1">
            <a:blip r:embed="rId2">
              <a:alphaModFix amt="83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" name="Google Shape;18;p5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9" name="Google Shape;19;p5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85000" ty="0" sy="8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7200"/>
              <a:buFont typeface="Georgia"/>
              <a:buNone/>
              <a:defRPr b="1" sz="7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subTitle"/>
          </p:nvPr>
        </p:nvSpPr>
        <p:spPr>
          <a:xfrm>
            <a:off x="1069848" y="4389120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70"/>
              <a:buNone/>
              <a:defRPr sz="22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7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700"/>
              <a:buNone/>
              <a:defRPr sz="2000"/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9592733" y="4289334"/>
            <a:ext cx="1193868" cy="64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" type="body"/>
          </p:nvPr>
        </p:nvSpPr>
        <p:spPr>
          <a:xfrm rot="5400000">
            <a:off x="4073652" y="-882396"/>
            <a:ext cx="4050792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6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/>
          <p:nvPr>
            <p:ph type="title"/>
          </p:nvPr>
        </p:nvSpPr>
        <p:spPr>
          <a:xfrm rot="5400000">
            <a:off x="7181850" y="2076450"/>
            <a:ext cx="56388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7"/>
          <p:cNvSpPr txBox="1"/>
          <p:nvPr>
            <p:ph idx="1" type="body"/>
          </p:nvPr>
        </p:nvSpPr>
        <p:spPr>
          <a:xfrm rot="5400000">
            <a:off x="2000250" y="-400050"/>
            <a:ext cx="5638800" cy="750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97" name="Google Shape;97;p17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7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9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" type="body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5755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30"/>
              <a:buChar char="▪"/>
              <a:defRPr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2pPr>
            <a:lvl3pPr indent="-325755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3pPr>
            <a:lvl4pPr indent="-325755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4pPr>
            <a:lvl5pPr indent="-325754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5pPr>
            <a:lvl6pPr indent="-325754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6pPr>
            <a:lvl7pPr indent="-325754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7pPr>
            <a:lvl8pPr indent="-325754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/>
            </a:lvl8pPr>
            <a:lvl9pPr indent="-325754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530"/>
              <a:buChar char="▪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rotWithShape="1">
            <a:blip r:embed="rId2">
              <a:alphaModFix amt="83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0"/>
          <p:cNvSpPr txBox="1"/>
          <p:nvPr>
            <p:ph type="title"/>
          </p:nvPr>
        </p:nvSpPr>
        <p:spPr>
          <a:xfrm>
            <a:off x="2167128" y="1225296"/>
            <a:ext cx="9281160" cy="35204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7200"/>
              <a:buFont typeface="Georgia"/>
              <a:buNone/>
              <a:defRPr b="1" sz="7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2165774" y="5020056"/>
            <a:ext cx="90525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sz="20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19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10"/>
          <p:cNvSpPr txBox="1"/>
          <p:nvPr>
            <p:ph idx="10" type="dt"/>
          </p:nvPr>
        </p:nvSpPr>
        <p:spPr>
          <a:xfrm>
            <a:off x="8593667" y="6272784"/>
            <a:ext cx="264430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0"/>
          <p:cNvSpPr txBox="1"/>
          <p:nvPr>
            <p:ph idx="11" type="ftr"/>
          </p:nvPr>
        </p:nvSpPr>
        <p:spPr>
          <a:xfrm>
            <a:off x="2182708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42" name="Google Shape;42;p10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43" name="Google Shape;43;p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0" sx="85000" ty="0" sy="8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0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cap="flat" cmpd="sng" w="254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3702" y="2506133"/>
            <a:ext cx="1188298" cy="720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b="1" i="0" sz="28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1069848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indent="-31496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indent="-31496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indent="-31496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indent="-31496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indent="-31496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indent="-314959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indent="-314959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/>
        </p:txBody>
      </p:sp>
      <p:sp>
        <p:nvSpPr>
          <p:cNvPr id="49" name="Google Shape;49;p11"/>
          <p:cNvSpPr txBox="1"/>
          <p:nvPr>
            <p:ph idx="2" type="body"/>
          </p:nvPr>
        </p:nvSpPr>
        <p:spPr>
          <a:xfrm>
            <a:off x="6364224" y="2194560"/>
            <a:ext cx="4754880" cy="3977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indent="-31496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indent="-31496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indent="-31496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indent="-31496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indent="-31496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indent="-314959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indent="-314959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/>
        </p:txBody>
      </p:sp>
      <p:sp>
        <p:nvSpPr>
          <p:cNvPr id="50" name="Google Shape;50;p11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2"/>
          <p:cNvSpPr txBox="1"/>
          <p:nvPr>
            <p:ph idx="1" type="body"/>
          </p:nvPr>
        </p:nvSpPr>
        <p:spPr>
          <a:xfrm>
            <a:off x="1066800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b="1" sz="2000">
                <a:solidFill>
                  <a:srgbClr val="548BB7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b="1" sz="1600"/>
            </a:lvl9pPr>
          </a:lstStyle>
          <a:p/>
        </p:txBody>
      </p:sp>
      <p:sp>
        <p:nvSpPr>
          <p:cNvPr id="56" name="Google Shape;56;p12"/>
          <p:cNvSpPr txBox="1"/>
          <p:nvPr>
            <p:ph idx="2" type="body"/>
          </p:nvPr>
        </p:nvSpPr>
        <p:spPr>
          <a:xfrm>
            <a:off x="1069848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indent="-31496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indent="-31496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indent="-31496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indent="-31496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indent="-31496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indent="-314959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indent="-314959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/>
        </p:txBody>
      </p:sp>
      <p:sp>
        <p:nvSpPr>
          <p:cNvPr id="57" name="Google Shape;57;p12"/>
          <p:cNvSpPr txBox="1"/>
          <p:nvPr>
            <p:ph idx="3" type="body"/>
          </p:nvPr>
        </p:nvSpPr>
        <p:spPr>
          <a:xfrm>
            <a:off x="6364224" y="2048256"/>
            <a:ext cx="4754880" cy="640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None/>
              <a:defRPr b="1" sz="2000">
                <a:solidFill>
                  <a:srgbClr val="548BB7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None/>
              <a:defRPr b="1" sz="1600"/>
            </a:lvl9pPr>
          </a:lstStyle>
          <a:p/>
        </p:txBody>
      </p:sp>
      <p:sp>
        <p:nvSpPr>
          <p:cNvPr id="58" name="Google Shape;58;p12"/>
          <p:cNvSpPr txBox="1"/>
          <p:nvPr>
            <p:ph idx="4" type="body"/>
          </p:nvPr>
        </p:nvSpPr>
        <p:spPr>
          <a:xfrm>
            <a:off x="6364224" y="2743200"/>
            <a:ext cx="475488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indent="-31496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indent="-31496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indent="-31496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indent="-31496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indent="-31496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indent="-314959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indent="-314959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/>
        </p:txBody>
      </p:sp>
      <p:sp>
        <p:nvSpPr>
          <p:cNvPr id="59" name="Google Shape;59;p12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3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 txBox="1"/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Georgia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838200" y="685800"/>
            <a:ext cx="6711696" cy="50200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700"/>
              <a:buChar char="▪"/>
              <a:defRPr sz="2000"/>
            </a:lvl1pPr>
            <a:lvl2pPr indent="-325755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30"/>
              <a:buChar char="▪"/>
              <a:defRPr sz="1800"/>
            </a:lvl2pPr>
            <a:lvl3pPr indent="-31496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3pPr>
            <a:lvl4pPr indent="-31496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4pPr>
            <a:lvl5pPr indent="-31496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5pPr>
            <a:lvl6pPr indent="-31496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6pPr>
            <a:lvl7pPr indent="-31496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7pPr>
            <a:lvl8pPr indent="-314959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60"/>
              <a:buChar char="▪"/>
              <a:defRPr sz="1600"/>
            </a:lvl8pPr>
            <a:lvl9pPr indent="-314959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1360"/>
              <a:buChar char="▪"/>
              <a:defRPr sz="1600"/>
            </a:lvl9pPr>
          </a:lstStyle>
          <a:p/>
        </p:txBody>
      </p:sp>
      <p:sp>
        <p:nvSpPr>
          <p:cNvPr id="71" name="Google Shape;71;p14"/>
          <p:cNvSpPr txBox="1"/>
          <p:nvPr>
            <p:ph idx="2" type="body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345D7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74" name="Google Shape;74;p14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75" name="Google Shape;75;p14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4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rotWithShape="1">
            <a:blip r:embed="rId2">
              <a:alphaModFix amt="60000"/>
            </a:blip>
            <a:tile algn="ctr" flip="xy" tx="0" sx="92000" ty="-704850" sy="89000"/>
          </a:blip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5"/>
          <p:cNvSpPr txBox="1"/>
          <p:nvPr>
            <p:ph type="title"/>
          </p:nvPr>
        </p:nvSpPr>
        <p:spPr>
          <a:xfrm>
            <a:off x="8549640" y="685800"/>
            <a:ext cx="320040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Font typeface="Georgia"/>
              <a:buNone/>
              <a:defRPr b="1"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/>
          <p:nvPr>
            <p:ph idx="2" type="pic"/>
          </p:nvPr>
        </p:nvSpPr>
        <p:spPr>
          <a:xfrm>
            <a:off x="0" y="0"/>
            <a:ext cx="8303740" cy="6858000"/>
          </a:xfrm>
          <a:prstGeom prst="rect">
            <a:avLst/>
          </a:prstGeom>
          <a:solidFill>
            <a:srgbClr val="E4DEDB"/>
          </a:solidFill>
          <a:ln>
            <a:noFill/>
          </a:ln>
        </p:spPr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8549640" y="2423160"/>
            <a:ext cx="3200400" cy="3291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90"/>
              <a:buNone/>
              <a:defRPr sz="1400">
                <a:solidFill>
                  <a:srgbClr val="345D7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85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765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SzPts val="765"/>
              <a:buNone/>
              <a:defRPr sz="900"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84" name="Google Shape;84;p15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5" name="Google Shape;85;p15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3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5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Georgia"/>
              <a:buNone/>
              <a:defRPr b="1" i="0" sz="4800" u="none" cap="none" strike="noStrike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655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48BB7"/>
              </a:buClr>
              <a:buSzPts val="17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25755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53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1496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1496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1496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1496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1496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14959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14959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548BB7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grpSp>
        <p:nvGrpSpPr>
          <p:cNvPr id="10" name="Google Shape;10;p4"/>
          <p:cNvGrpSpPr/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1" name="Google Shape;11;p4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rotWithShape="1">
              <a:blip r:embed="rId1">
                <a:alphaModFix/>
              </a:blip>
              <a:tile algn="tl" flip="none" tx="50800" sx="85000" ty="0" sy="85000"/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4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" name="Google Shape;13;p4"/>
          <p:cNvSpPr txBox="1"/>
          <p:nvPr>
            <p:ph idx="12" type="sldNum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/>
          <p:nvPr>
            <p:ph type="ctrTitle"/>
          </p:nvPr>
        </p:nvSpPr>
        <p:spPr>
          <a:xfrm>
            <a:off x="1051560" y="1432223"/>
            <a:ext cx="9966960" cy="3035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7200"/>
              <a:buFont typeface="Georgia"/>
              <a:buNone/>
            </a:pPr>
            <a:r>
              <a:rPr lang="en-US"/>
              <a:t>Debating Club</a:t>
            </a:r>
            <a:endParaRPr/>
          </a:p>
        </p:txBody>
      </p:sp>
      <p:sp>
        <p:nvSpPr>
          <p:cNvPr id="105" name="Google Shape;105;p1"/>
          <p:cNvSpPr txBox="1"/>
          <p:nvPr>
            <p:ph idx="1" type="subTitle"/>
          </p:nvPr>
        </p:nvSpPr>
        <p:spPr>
          <a:xfrm>
            <a:off x="1069848" y="4389120"/>
            <a:ext cx="7891272" cy="10698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picture containing drawing&#10;&#10;Description automatically generated" id="110" name="Google Shape;1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64175" y="3273375"/>
            <a:ext cx="6769000" cy="30479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1" name="Google Shape;111;p2"/>
          <p:cNvGraphicFramePr/>
          <p:nvPr/>
        </p:nvGraphicFramePr>
        <p:xfrm>
          <a:off x="906900" y="479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{5342FD74-3F92-4ADB-9B6B-170AA1E2BE1E}</a:tableStyleId>
              </a:tblPr>
              <a:tblGrid>
                <a:gridCol w="5143500"/>
                <a:gridCol w="51435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b="1" lang="en-US" sz="2700" u="none" cap="none" strike="noStrike"/>
                        <a:t>English debate</a:t>
                      </a:r>
                      <a:endParaRPr b="1" sz="2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700"/>
                        <a:buFont typeface="Arial"/>
                        <a:buNone/>
                      </a:pPr>
                      <a:r>
                        <a:rPr b="1" lang="en-US" sz="2700" u="none" cap="none" strike="noStrike"/>
                        <a:t>Chinese debate</a:t>
                      </a:r>
                      <a:endParaRPr b="1" sz="2700" u="none" cap="none" strike="noStrike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2124"/>
                        </a:buClr>
                        <a:buSzPts val="2400"/>
                        <a:buFont typeface="Trebuchet MS"/>
                        <a:buNone/>
                      </a:pP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Teachers: 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Ms Lui Mei Kei (English Debate)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Ms Kopman Diane Ruebina (English Debate)</a:t>
                      </a:r>
                      <a:endParaRPr sz="2400" u="none" cap="none" strike="noStrike">
                        <a:solidFill>
                          <a:srgbClr val="202124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2124"/>
                        </a:buClr>
                        <a:buSzPts val="2400"/>
                        <a:buFont typeface="Trebuchet MS"/>
                        <a:buNone/>
                      </a:pP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Teachers: </a:t>
                      </a:r>
                      <a:endParaRPr sz="14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02124"/>
                        </a:buClr>
                        <a:buSzPts val="2400"/>
                        <a:buFont typeface="Trebuchet MS"/>
                        <a:buNone/>
                      </a:pP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Ms Chu Bo Y</a:t>
                      </a:r>
                      <a:r>
                        <a:rPr lang="en-US" sz="2400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in</a:t>
                      </a: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 (Chinese Debate)</a:t>
                      </a:r>
                      <a:endParaRPr sz="2400" u="none" cap="none" strike="noStrike">
                        <a:solidFill>
                          <a:srgbClr val="202124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202124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Ms Chan Wun Ling (Chinese Debate)</a:t>
                      </a:r>
                      <a:endParaRPr sz="14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12" name="Google Shape;112;p2"/>
          <p:cNvSpPr txBox="1"/>
          <p:nvPr/>
        </p:nvSpPr>
        <p:spPr>
          <a:xfrm>
            <a:off x="579550" y="3273375"/>
            <a:ext cx="61818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Club meeting day: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Monday</a:t>
            </a:r>
            <a:endParaRPr b="0" i="0" sz="2400" u="none" cap="none" strike="noStrike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202124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Club meeting time: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4:00</a:t>
            </a:r>
            <a:r>
              <a:rPr b="0" i="0" lang="en-US" sz="24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pm</a:t>
            </a:r>
            <a:r>
              <a:rPr b="0" i="0" lang="en-US" sz="28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-</a:t>
            </a:r>
            <a:r>
              <a:rPr lang="en-US" sz="28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4</a:t>
            </a:r>
            <a:r>
              <a:rPr b="0" i="0" lang="en-US" sz="28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:</a:t>
            </a:r>
            <a:r>
              <a:rPr lang="en-US" sz="2800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4</a:t>
            </a:r>
            <a:r>
              <a:rPr b="0" i="0" lang="en-US" sz="28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0</a:t>
            </a:r>
            <a:r>
              <a:rPr b="0" i="0" lang="en-US" sz="2400" u="none" cap="none" strike="noStrike">
                <a:solidFill>
                  <a:srgbClr val="202124"/>
                </a:solidFill>
                <a:latin typeface="Trebuchet MS"/>
                <a:ea typeface="Trebuchet MS"/>
                <a:cs typeface="Trebuchet MS"/>
                <a:sym typeface="Trebuchet MS"/>
              </a:rPr>
              <a:t>pm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ood Type">
  <a:themeElements>
    <a:clrScheme name="Wood Type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2020-09-07T03:43:45Z</dcterms:created>
  <dc:creator>Maggie</dc:creator>
</cp:coreProperties>
</file>