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ivKBj0Mb2P7K4FV2KfQgIHd7Wh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342FD74-3F92-4ADB-9B6B-170AA1E2BE1E}">
  <a:tblStyle styleId="{5342FD74-3F92-4ADB-9B6B-170AA1E2BE1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3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3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5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3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5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9" name="Google Shape;19;p5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5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5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7200"/>
              <a:buFont typeface="Georgia"/>
              <a:buNone/>
              <a:defRPr b="1" sz="72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70"/>
              <a:buNone/>
              <a:defRPr sz="22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/>
        </p:txBody>
      </p:sp>
      <p:sp>
        <p:nvSpPr>
          <p:cNvPr id="23" name="Google Shape;23;p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" type="body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7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3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0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7200"/>
              <a:buFont typeface="Georgia"/>
              <a:buNone/>
              <a:defRPr b="1" sz="7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2" name="Google Shape;42;p10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43" name="Google Shape;43;p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10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b="1" i="0" sz="28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49" name="Google Shape;49;p11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0" name="Google Shape;50;p1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" type="body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548BB7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7" name="Google Shape;57;p12"/>
          <p:cNvSpPr txBox="1"/>
          <p:nvPr>
            <p:ph idx="3" type="body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548BB7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8" name="Google Shape;58;p12"/>
          <p:cNvSpPr txBox="1"/>
          <p:nvPr>
            <p:ph idx="4" type="body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9" name="Google Shape;59;p1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Georgia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71" name="Google Shape;71;p14"/>
          <p:cNvSpPr txBox="1"/>
          <p:nvPr>
            <p:ph idx="2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345D7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72" name="Google Shape;72;p14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4" name="Google Shape;74;p14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5" name="Google Shape;75;p14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Georgia"/>
              <a:buNone/>
              <a:defRPr b="1"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5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E4DEDB"/>
          </a:solidFill>
          <a:ln>
            <a:noFill/>
          </a:ln>
        </p:spPr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345D7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83" name="Google Shape;83;p1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4" name="Google Shape;84;p15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5" name="Google Shape;85;p15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" name="Google Shape;87;p1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48BB7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548BB7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grpSp>
        <p:nvGrpSpPr>
          <p:cNvPr id="10" name="Google Shape;10;p4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1" name="Google Shape;11;p4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1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" name="Google Shape;13;p4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7200"/>
              <a:buFont typeface="Georgia"/>
              <a:buNone/>
            </a:pPr>
            <a:r>
              <a:rPr lang="en-US"/>
              <a:t>Debating Club</a:t>
            </a:r>
            <a:endParaRPr/>
          </a:p>
        </p:txBody>
      </p:sp>
      <p:sp>
        <p:nvSpPr>
          <p:cNvPr id="105" name="Google Shape;105;p1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drawing&#10;&#10;Description automatically generated" id="110" name="Google Shape;11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4175" y="3273375"/>
            <a:ext cx="6769000" cy="3047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1" name="Google Shape;111;p2"/>
          <p:cNvGraphicFramePr/>
          <p:nvPr/>
        </p:nvGraphicFramePr>
        <p:xfrm>
          <a:off x="906900" y="479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{5342FD74-3F92-4ADB-9B6B-170AA1E2BE1E}</a:tableStyleId>
              </a:tblPr>
              <a:tblGrid>
                <a:gridCol w="5143500"/>
                <a:gridCol w="51435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b="1" lang="en-US" sz="2700" u="none" cap="none" strike="noStrike"/>
                        <a:t>English debate</a:t>
                      </a:r>
                      <a:endParaRPr b="1" sz="2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700"/>
                        <a:buFont typeface="Arial"/>
                        <a:buNone/>
                      </a:pPr>
                      <a:r>
                        <a:rPr b="1" lang="en-US" sz="2700" u="none" cap="none" strike="noStrike"/>
                        <a:t>Chinese debate</a:t>
                      </a:r>
                      <a:endParaRPr b="1" sz="2700" u="none" cap="none" strike="noStrike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2124"/>
                        </a:buClr>
                        <a:buSzPts val="2400"/>
                        <a:buFont typeface="Trebuchet MS"/>
                        <a:buNone/>
                      </a:pP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Teachers: 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Ms Lui Mei Kei (English Debate)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Ms Kopman Diane Ruebina (English Debate)</a:t>
                      </a:r>
                      <a:endParaRPr sz="2400" u="none" cap="none" strike="noStrike">
                        <a:solidFill>
                          <a:srgbClr val="202124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2124"/>
                        </a:buClr>
                        <a:buSzPts val="2400"/>
                        <a:buFont typeface="Trebuchet MS"/>
                        <a:buNone/>
                      </a:pP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Teachers: </a:t>
                      </a:r>
                      <a:endParaRPr sz="1400" u="none" cap="none" strike="noStrike">
                        <a:solidFill>
                          <a:schemeClr val="dk1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02124"/>
                        </a:buClr>
                        <a:buSzPts val="2400"/>
                        <a:buFont typeface="Trebuchet MS"/>
                        <a:buNone/>
                      </a:pP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Ms Chu Bo Y</a:t>
                      </a:r>
                      <a:r>
                        <a:rPr lang="en-US" sz="2400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in</a:t>
                      </a: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 (Chinese Debate)</a:t>
                      </a:r>
                      <a:endParaRPr sz="2400" u="none" cap="none" strike="noStrike">
                        <a:solidFill>
                          <a:srgbClr val="202124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u="none" cap="none" strike="noStrike">
                          <a:solidFill>
                            <a:srgbClr val="202124"/>
                          </a:solidFill>
                          <a:latin typeface="Trebuchet MS"/>
                          <a:ea typeface="Trebuchet MS"/>
                          <a:cs typeface="Trebuchet MS"/>
                          <a:sym typeface="Trebuchet MS"/>
                        </a:rPr>
                        <a:t>Ms Chan Wun Ling (Chinese Debate)</a:t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2" name="Google Shape;112;p2"/>
          <p:cNvSpPr txBox="1"/>
          <p:nvPr/>
        </p:nvSpPr>
        <p:spPr>
          <a:xfrm>
            <a:off x="579550" y="3273375"/>
            <a:ext cx="6181800" cy="23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Club meeting day: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Monday</a:t>
            </a:r>
            <a:endParaRPr b="0" i="0" sz="2400" u="none" cap="none" strike="noStrike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202124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Club meeting time: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4:00</a:t>
            </a:r>
            <a:r>
              <a:rPr b="0" i="0" lang="en-US" sz="24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pm</a:t>
            </a:r>
            <a:r>
              <a:rPr b="0" i="0" lang="en-US" sz="28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-</a:t>
            </a:r>
            <a:r>
              <a:rPr lang="en-US" sz="28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r>
            <a:r>
              <a:rPr b="0" i="0" lang="en-US" sz="28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  <a:r>
              <a:rPr lang="en-US" sz="2800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4</a:t>
            </a:r>
            <a:r>
              <a:rPr b="0" i="0" lang="en-US" sz="28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0</a:t>
            </a:r>
            <a:r>
              <a:rPr b="0" i="0" lang="en-US" sz="2400" u="none" cap="none" strike="noStrike">
                <a:solidFill>
                  <a:srgbClr val="202124"/>
                </a:solidFill>
                <a:latin typeface="Trebuchet MS"/>
                <a:ea typeface="Trebuchet MS"/>
                <a:cs typeface="Trebuchet MS"/>
                <a:sym typeface="Trebuchet MS"/>
              </a:rPr>
              <a:t>pm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2020-09-07T03:43:45Z</dcterms:created>
  <dc:creator>Maggie</dc:creator>
</cp:coreProperties>
</file>