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9"/>
  </p:notesMasterIdLst>
  <p:handoutMasterIdLst>
    <p:handoutMasterId r:id="rId10"/>
  </p:handoutMasterIdLst>
  <p:sldIdLst>
    <p:sldId id="446" r:id="rId5"/>
    <p:sldId id="427" r:id="rId6"/>
    <p:sldId id="447" r:id="rId7"/>
    <p:sldId id="42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2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 of curvy lines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5034"/>
            <a:ext cx="6581554" cy="1371600"/>
          </a:xfrm>
        </p:spPr>
        <p:txBody>
          <a:bodyPr anchor="t" anchorCtr="0">
            <a:normAutofit fontScale="90000"/>
          </a:bodyPr>
          <a:lstStyle/>
          <a:p>
            <a:r>
              <a:rPr lang="en-US" dirty="0"/>
              <a:t>AV and IT Club (AVITC)</a:t>
            </a:r>
            <a:br>
              <a:rPr lang="en-US" dirty="0"/>
            </a:br>
            <a:r>
              <a:rPr lang="en-US" dirty="0"/>
              <a:t>from TWC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>
            <a:normAutofit/>
          </a:bodyPr>
          <a:lstStyle/>
          <a:p>
            <a:r>
              <a:rPr lang="en-US" dirty="0"/>
              <a:t>What is 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79776"/>
            <a:ext cx="3465576" cy="3255264"/>
          </a:xfrm>
        </p:spPr>
        <p:txBody>
          <a:bodyPr>
            <a:noAutofit/>
          </a:bodyPr>
          <a:lstStyle/>
          <a:p>
            <a:r>
              <a:rPr lang="en-US" dirty="0"/>
              <a:t>It is all about knowing some current AV or IT things.</a:t>
            </a:r>
          </a:p>
          <a:p>
            <a:endParaRPr lang="en-US" dirty="0"/>
          </a:p>
          <a:p>
            <a:r>
              <a:rPr lang="en-US" dirty="0"/>
              <a:t>Meeting once a month to do some workshops.</a:t>
            </a:r>
          </a:p>
        </p:txBody>
      </p:sp>
      <p:pic>
        <p:nvPicPr>
          <p:cNvPr id="31" name="Picture Placeholder 12" descr="A person holding a baby with their noses and foreheads touching">
            <a:extLst>
              <a:ext uri="{FF2B5EF4-FFF2-40B4-BE49-F238E27FC236}">
                <a16:creationId xmlns:a16="http://schemas.microsoft.com/office/drawing/2014/main" id="{E6A8DD7D-03FE-4E34-BC50-4488924D5D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3"/>
          <a:stretch/>
        </p:blipFill>
        <p:spPr>
          <a:xfrm>
            <a:off x="4254500" y="0"/>
            <a:ext cx="7480300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on a rock while looking at the ocean wave with outstretched arms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Rectangle 8" descr="Shaded overlay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</p:spPr>
        <p:txBody>
          <a:bodyPr/>
          <a:lstStyle/>
          <a:p>
            <a:r>
              <a:rPr lang="en-US" dirty="0"/>
              <a:t>What are the activities?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0" y="2240280"/>
            <a:ext cx="4645152" cy="41970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2E0C0-6F90-1003-E576-C27F63CB0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328742"/>
            <a:ext cx="7772400" cy="40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>
            <a:normAutofit fontScale="90000"/>
          </a:bodyPr>
          <a:lstStyle/>
          <a:p>
            <a:r>
              <a:rPr lang="en-US" dirty="0"/>
              <a:t>You are all welcome – if you want to take up the </a:t>
            </a:r>
            <a:r>
              <a:rPr lang="en-US" dirty="0" err="1"/>
              <a:t>actvities</a:t>
            </a:r>
            <a:endParaRPr lang="en-US" dirty="0"/>
          </a:p>
        </p:txBody>
      </p:sp>
      <p:pic>
        <p:nvPicPr>
          <p:cNvPr id="8" name="Picture Placeholder 7" descr="A picture of a dog with his left ear standing up and wearing a scarf">
            <a:extLst>
              <a:ext uri="{FF2B5EF4-FFF2-40B4-BE49-F238E27FC236}">
                <a16:creationId xmlns:a16="http://schemas.microsoft.com/office/drawing/2014/main" id="{285E2395-F258-4D5F-8EC1-2192791DA1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91" r="8809"/>
          <a:stretch/>
        </p:blipFill>
        <p:spPr>
          <a:xfrm>
            <a:off x="7178040" y="457200"/>
            <a:ext cx="4562856" cy="6400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3FBDB-AE2E-3245-91B1-49933B1A8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646138950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tf66906339_win32</Template>
  <TotalTime>0</TotalTime>
  <Words>58</Words>
  <Application>Microsoft Macintosh PowerPoint</Application>
  <PresentationFormat>Widescreen</PresentationFormat>
  <Paragraphs>11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Segoe UI</vt:lpstr>
      <vt:lpstr>Segoe UI Light</vt:lpstr>
      <vt:lpstr>Balancing Act</vt:lpstr>
      <vt:lpstr>Wellspring</vt:lpstr>
      <vt:lpstr>Star of the show</vt:lpstr>
      <vt:lpstr>Amusements</vt:lpstr>
      <vt:lpstr>AV and IT Club (AVITC) from TWC </vt:lpstr>
      <vt:lpstr>What is it?</vt:lpstr>
      <vt:lpstr>What are the activities?</vt:lpstr>
      <vt:lpstr>You are all welcome – if you want to take up the actvities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2021-12-08T21:54:28Z</dcterms:created>
  <dcterms:modified xsi:type="dcterms:W3CDTF">2022-09-16T06:34:32Z</dcterms:modified>
</cp:coreProperties>
</file>