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"/>
  </p:notesMasterIdLst>
  <p:handoutMasterIdLst>
    <p:handoutMasterId r:id="rId9"/>
  </p:handoutMasterIdLst>
  <p:sldIdLst>
    <p:sldId id="272" r:id="rId5"/>
    <p:sldId id="265" r:id="rId6"/>
    <p:sldId id="281" r:id="rId7"/>
  </p:sldIdLst>
  <p:sldSz cx="12188825" cy="6858000"/>
  <p:notesSz cx="6797675" cy="9926638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155"/>
    <a:srgbClr val="D2F0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178" autoAdjust="0"/>
  </p:normalViewPr>
  <p:slideViewPr>
    <p:cSldViewPr>
      <p:cViewPr varScale="1">
        <p:scale>
          <a:sx n="122" d="100"/>
          <a:sy n="122" d="100"/>
        </p:scale>
        <p:origin x="90" y="180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0" d="100"/>
          <a:sy n="100" d="100"/>
        </p:scale>
        <p:origin x="3552" y="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5B37B188-51D9-4CB7-A101-37A3A952F09C}" type="datetime1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2022/9/13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9C567D4A-04CB-4EDF-8FB1-342A02FC8EC5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‹#›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r"/>
            <a:fld id="{F9123D22-7BFC-4B1C-B8A0-BB63228EF8BB}" type="datetime1">
              <a:rPr lang="zh-TW" altLang="en-US" smtClean="0"/>
              <a:pPr algn="r"/>
              <a:t>2022/9/13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2E61351F-DBB1-4664-ADA9-83BC7CB8848D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02948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0431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FCF053F2-2F59-4408-BCD1-421A0EBD3963}" type="datetime1">
              <a:rPr lang="zh-TW" altLang="en-US" smtClean="0"/>
              <a:pPr/>
              <a:t>2022/9/13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30D7629A-B2B6-4856-B652-6B03B393A7F5}" type="datetime1">
              <a:rPr lang="zh-TW" altLang="en-US" smtClean="0"/>
              <a:pPr/>
              <a:t>2022/9/13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4A89DBD1-E09B-4B9E-B343-07B950CDDEFC}" type="datetime1">
              <a:rPr lang="zh-TW" altLang="en-US" smtClean="0"/>
              <a:pPr/>
              <a:t>2022/9/13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BCD662DD-7C70-45BC-907E-33E7FCFCD95E}" type="datetime1">
              <a:rPr lang="zh-TW" altLang="en-US" smtClean="0"/>
              <a:pPr/>
              <a:t>2022/9/13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A5C82291-2D26-4344-A466-FB0153CE616F}" type="datetime1">
              <a:rPr lang="zh-TW" altLang="en-US" smtClean="0"/>
              <a:pPr/>
              <a:t>2022/9/13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744CB1CC-3733-44E0-9C85-E6EB5FD43041}" type="datetime1">
              <a:rPr lang="zh-TW" altLang="en-US" smtClean="0"/>
              <a:pPr/>
              <a:t>2022/9/13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C653FAA3-FA93-46F3-8925-8DA0A7CD2AA2}" type="datetime1">
              <a:rPr lang="zh-TW" altLang="en-US" smtClean="0"/>
              <a:pPr/>
              <a:t>2022/9/13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4783FFB7-5489-4FF1-8A6B-0F60E343C5B4}" type="datetime1">
              <a:rPr lang="zh-TW" altLang="en-US" smtClean="0"/>
              <a:pPr/>
              <a:t>2022/9/13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7B22ADE9-153A-4E3F-9D70-43E6C84408C1}" type="datetime1">
              <a:rPr lang="zh-TW" altLang="en-US" smtClean="0"/>
              <a:pPr/>
              <a:t>2022/9/13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4757B537-AB85-490D-8AB4-288FC655F154}" type="datetime1">
              <a:rPr lang="zh-TW" altLang="en-US" smtClean="0"/>
              <a:pPr/>
              <a:t>2022/9/13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圖片預留位置 2" descr="要新增影像的空白預留位置。按一下預留位置，然後選取您想要新增的影像。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9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68C45B18-80EF-4147-9AFC-80807CE62189}" type="datetime1">
              <a:rPr lang="zh-TW" altLang="en-US" smtClean="0"/>
              <a:pPr/>
              <a:t>2022/9/13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81FEFA0A-2F20-4B60-98C6-5FFDA469AA1C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2998068" y="260649"/>
            <a:ext cx="10225335" cy="1584176"/>
          </a:xfrm>
        </p:spPr>
        <p:txBody>
          <a:bodyPr rtlCol="0">
            <a:noAutofit/>
          </a:bodyPr>
          <a:lstStyle/>
          <a:p>
            <a:pPr rtl="0"/>
            <a:r>
              <a:rPr lang="en-US" altLang="zh-TW" sz="8800" dirty="0" smtClean="0">
                <a:solidFill>
                  <a:srgbClr val="FF0000"/>
                </a:solidFill>
                <a:latin typeface="AR BERKLEY" panose="02000000000000000000" pitchFamily="2" charset="0"/>
                <a:ea typeface="Adobe 黑体 Std R" panose="020B0400000000000000" pitchFamily="34" charset="-128"/>
                <a:sym typeface="Salesforce Sans"/>
              </a:rPr>
              <a:t>ART CLUB</a:t>
            </a:r>
            <a:endParaRPr lang="zh-TW" altLang="en-US" sz="8800" dirty="0">
              <a:solidFill>
                <a:srgbClr val="FF0000"/>
              </a:solidFill>
              <a:latin typeface="AR BERKLEY" panose="02000000000000000000" pitchFamily="2" charset="0"/>
              <a:ea typeface="Adobe 黑体 Std R" panose="020B0400000000000000" pitchFamily="34" charset="-128"/>
              <a:sym typeface="Salesforce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17948" y="1988841"/>
            <a:ext cx="9865096" cy="410445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600" dirty="0" smtClean="0">
                <a:solidFill>
                  <a:srgbClr val="202124"/>
                </a:solidFill>
                <a:latin typeface="AR BERKLEY" panose="02000000000000000000" pitchFamily="2" charset="0"/>
              </a:rPr>
              <a:t>Teacher i/c : </a:t>
            </a:r>
            <a:r>
              <a:rPr lang="en-US" sz="3600" dirty="0" err="1" smtClean="0">
                <a:solidFill>
                  <a:srgbClr val="202124"/>
                </a:solidFill>
                <a:latin typeface="AR BERKLEY" panose="02000000000000000000" pitchFamily="2" charset="0"/>
              </a:rPr>
              <a:t>Ms</a:t>
            </a:r>
            <a:r>
              <a:rPr lang="en-US" sz="3600" dirty="0" smtClean="0">
                <a:solidFill>
                  <a:srgbClr val="202124"/>
                </a:solidFill>
                <a:latin typeface="AR BERKLEY" panose="02000000000000000000" pitchFamily="2" charset="0"/>
              </a:rPr>
              <a:t> Chan </a:t>
            </a:r>
            <a:r>
              <a:rPr lang="en-US" sz="3600" dirty="0" err="1" smtClean="0">
                <a:solidFill>
                  <a:srgbClr val="202124"/>
                </a:solidFill>
                <a:latin typeface="AR BERKLEY" panose="02000000000000000000" pitchFamily="2" charset="0"/>
              </a:rPr>
              <a:t>Chan</a:t>
            </a:r>
            <a:r>
              <a:rPr lang="en-US" sz="3600" dirty="0">
                <a:solidFill>
                  <a:srgbClr val="202124"/>
                </a:solidFill>
                <a:latin typeface="AR BERKLEY" panose="02000000000000000000" pitchFamily="2" charset="0"/>
              </a:rPr>
              <a:t> </a:t>
            </a:r>
            <a:endParaRPr lang="en-US" sz="3600" dirty="0">
              <a:latin typeface="AR BERKLEY" panose="02000000000000000000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600" dirty="0">
                <a:latin typeface="AR BERKLEY" panose="02000000000000000000" pitchFamily="2" charset="0"/>
              </a:rPr>
              <a:t/>
            </a:r>
            <a:br>
              <a:rPr lang="en-US" sz="3600" dirty="0">
                <a:latin typeface="AR BERKLEY" panose="02000000000000000000" pitchFamily="2" charset="0"/>
              </a:rPr>
            </a:br>
            <a:r>
              <a:rPr lang="en-US" sz="3600" dirty="0">
                <a:solidFill>
                  <a:srgbClr val="202124"/>
                </a:solidFill>
                <a:latin typeface="AR BERKLEY" panose="02000000000000000000" pitchFamily="2" charset="0"/>
              </a:rPr>
              <a:t>Max. number of club members: </a:t>
            </a:r>
            <a:r>
              <a:rPr lang="en-US" sz="3600" dirty="0" smtClean="0">
                <a:solidFill>
                  <a:srgbClr val="202124"/>
                </a:solidFill>
                <a:latin typeface="AR BERKLEY" panose="02000000000000000000" pitchFamily="2" charset="0"/>
              </a:rPr>
              <a:t>30</a:t>
            </a:r>
            <a:endParaRPr lang="en-US" sz="3600" dirty="0">
              <a:latin typeface="AR BERKLEY" panose="02000000000000000000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600" dirty="0">
                <a:latin typeface="AR BERKLEY" panose="02000000000000000000" pitchFamily="2" charset="0"/>
              </a:rPr>
              <a:t/>
            </a:r>
            <a:br>
              <a:rPr lang="en-US" sz="3600" dirty="0">
                <a:latin typeface="AR BERKLEY" panose="02000000000000000000" pitchFamily="2" charset="0"/>
              </a:rPr>
            </a:br>
            <a:r>
              <a:rPr lang="en-US" sz="3600" dirty="0">
                <a:solidFill>
                  <a:srgbClr val="202124"/>
                </a:solidFill>
                <a:latin typeface="AR BERKLEY" panose="02000000000000000000" pitchFamily="2" charset="0"/>
              </a:rPr>
              <a:t>Club meeting day(s</a:t>
            </a:r>
            <a:r>
              <a:rPr lang="en-US" sz="3600" smtClean="0">
                <a:solidFill>
                  <a:srgbClr val="202124"/>
                </a:solidFill>
                <a:latin typeface="AR BERKLEY" panose="02000000000000000000" pitchFamily="2" charset="0"/>
              </a:rPr>
              <a:t>): </a:t>
            </a:r>
            <a:r>
              <a:rPr lang="en-US" sz="3600" smtClean="0">
                <a:solidFill>
                  <a:srgbClr val="202124"/>
                </a:solidFill>
                <a:latin typeface="AR BERKLEY" panose="02000000000000000000" pitchFamily="2" charset="0"/>
              </a:rPr>
              <a:t>Wednesday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600" dirty="0">
                <a:latin typeface="AR BERKLEY" panose="02000000000000000000" pitchFamily="2" charset="0"/>
              </a:rPr>
              <a:t/>
            </a:r>
            <a:br>
              <a:rPr lang="en-US" sz="3600" dirty="0">
                <a:latin typeface="AR BERKLEY" panose="02000000000000000000" pitchFamily="2" charset="0"/>
              </a:rPr>
            </a:br>
            <a:r>
              <a:rPr lang="en-US" sz="3600" dirty="0">
                <a:solidFill>
                  <a:srgbClr val="202124"/>
                </a:solidFill>
                <a:latin typeface="AR BERKLEY" panose="02000000000000000000" pitchFamily="2" charset="0"/>
              </a:rPr>
              <a:t>Club meeting </a:t>
            </a:r>
            <a:r>
              <a:rPr lang="en-US" sz="3600" dirty="0" smtClean="0">
                <a:solidFill>
                  <a:srgbClr val="202124"/>
                </a:solidFill>
                <a:latin typeface="AR BERKLEY" panose="02000000000000000000" pitchFamily="2" charset="0"/>
              </a:rPr>
              <a:t>time: 3:45pm-4:30pm (Art Room)</a:t>
            </a:r>
            <a:endParaRPr lang="en-US" sz="3600" dirty="0">
              <a:latin typeface="AR BERKLEY" panose="02000000000000000000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600" dirty="0">
                <a:latin typeface="AR BERKLEY" panose="02000000000000000000" pitchFamily="2" charset="0"/>
              </a:rPr>
              <a:t/>
            </a:r>
            <a:br>
              <a:rPr lang="en-US" sz="3600" dirty="0">
                <a:latin typeface="AR BERKLEY" panose="02000000000000000000" pitchFamily="2" charset="0"/>
              </a:rPr>
            </a:br>
            <a:r>
              <a:rPr lang="en-US" sz="3600" dirty="0">
                <a:solidFill>
                  <a:srgbClr val="202124"/>
                </a:solidFill>
                <a:latin typeface="AR BERKLEY" panose="02000000000000000000" pitchFamily="2" charset="0"/>
              </a:rPr>
              <a:t>Club meeting frequency: </a:t>
            </a:r>
            <a:r>
              <a:rPr lang="en-US" sz="3600" dirty="0" smtClean="0">
                <a:solidFill>
                  <a:srgbClr val="202124"/>
                </a:solidFill>
                <a:latin typeface="AR BERKLEY" panose="02000000000000000000" pitchFamily="2" charset="0"/>
              </a:rPr>
              <a:t>once </a:t>
            </a:r>
            <a:r>
              <a:rPr lang="en-US" sz="3600" dirty="0">
                <a:solidFill>
                  <a:srgbClr val="202124"/>
                </a:solidFill>
                <a:latin typeface="AR BERKLEY" panose="02000000000000000000" pitchFamily="2" charset="0"/>
              </a:rPr>
              <a:t>a month </a:t>
            </a:r>
            <a:endParaRPr lang="en-US" sz="3600" dirty="0">
              <a:latin typeface="AR BERKLEY" panose="02000000000000000000" pitchFamily="2" charset="0"/>
            </a:endParaRPr>
          </a:p>
          <a:p>
            <a:pPr marL="0" indent="0">
              <a:buNone/>
            </a:pPr>
            <a:r>
              <a:rPr lang="en-US" sz="3600" dirty="0"/>
              <a:t/>
            </a:r>
            <a:br>
              <a:rPr lang="en-US" sz="3600" dirty="0"/>
            </a:br>
            <a:endParaRPr 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2" r="3267"/>
          <a:stretch/>
        </p:blipFill>
        <p:spPr>
          <a:xfrm rot="1572811">
            <a:off x="8195367" y="3876690"/>
            <a:ext cx="3038478" cy="26708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0665">
            <a:off x="1285320" y="3864265"/>
            <a:ext cx="3302390" cy="22461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標題 12"/>
          <p:cNvSpPr txBox="1">
            <a:spLocks/>
          </p:cNvSpPr>
          <p:nvPr/>
        </p:nvSpPr>
        <p:spPr>
          <a:xfrm>
            <a:off x="1293813" y="0"/>
            <a:ext cx="9985175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5400" dirty="0" smtClean="0">
                <a:solidFill>
                  <a:srgbClr val="C00000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  <a:sym typeface="Salesforce Sans"/>
              </a:rPr>
              <a:t>Art Workshops</a:t>
            </a:r>
            <a:endParaRPr lang="zh-TW" altLang="en-US" sz="5400" dirty="0">
              <a:solidFill>
                <a:srgbClr val="C0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  <a:sym typeface="Salesforce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8323">
            <a:off x="3298789" y="1234424"/>
            <a:ext cx="3127456" cy="2365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7614">
            <a:off x="646712" y="1537907"/>
            <a:ext cx="2583273" cy="22048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8">
            <a:off x="4709071" y="3345855"/>
            <a:ext cx="3349261" cy="22287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8" r="12595"/>
          <a:stretch/>
        </p:blipFill>
        <p:spPr>
          <a:xfrm rot="958776">
            <a:off x="7567291" y="597770"/>
            <a:ext cx="3851441" cy="23476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8567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844" y="3153279"/>
            <a:ext cx="4668011" cy="350100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 </a:t>
            </a:r>
            <a:endParaRPr lang="zh-HK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189756" y="85534"/>
            <a:ext cx="5188132" cy="840230"/>
          </a:xfrm>
          <a:prstGeom prst="rect">
            <a:avLst/>
          </a:prstGeom>
          <a:solidFill>
            <a:srgbClr val="D2F0F2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5400" dirty="0" smtClean="0">
                <a:solidFill>
                  <a:srgbClr val="C00000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  <a:cs typeface="+mj-cs"/>
              </a:rPr>
              <a:t>Competitions</a:t>
            </a:r>
            <a:endParaRPr lang="zh-TW" altLang="en-US" sz="5400" dirty="0">
              <a:solidFill>
                <a:srgbClr val="C0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  <a:cs typeface="+mj-cs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3226"/>
          <a:stretch/>
        </p:blipFill>
        <p:spPr>
          <a:xfrm rot="21093455">
            <a:off x="1023907" y="755588"/>
            <a:ext cx="5656620" cy="322601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9951">
            <a:off x="6745135" y="437424"/>
            <a:ext cx="4832296" cy="32215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10901">
            <a:off x="2109719" y="3162970"/>
            <a:ext cx="5694155" cy="3202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27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沉靜 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2161_TF02801109.potx" id="{CAED8D55-628D-4CEE-BA56-0BC3C6B7EBC5}" vid="{020EB3E6-9618-43CF-AEDB-171E9E08BDD3}"/>
    </a:ext>
  </a:extLst>
</a:theme>
</file>

<file path=ppt/theme/theme2.xml><?xml version="1.0" encoding="utf-8"?>
<a:theme xmlns:a="http://schemas.openxmlformats.org/drawingml/2006/main" name="Office 佈景主題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249165-F638-412C-8E0A-DFB7045CA2E0}">
  <ds:schemaRefs>
    <ds:schemaRef ds:uri="http://www.w3.org/XML/1998/namespace"/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沉靜風格簡報 (寬螢幕)</Template>
  <TotalTime>262</TotalTime>
  <Words>14</Words>
  <Application>Microsoft Office PowerPoint</Application>
  <PresentationFormat>自訂</PresentationFormat>
  <Paragraphs>12</Paragraphs>
  <Slides>3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</vt:i4>
      </vt:variant>
    </vt:vector>
  </HeadingPairs>
  <TitlesOfParts>
    <vt:vector size="10" baseType="lpstr">
      <vt:lpstr>Adobe 黑体 Std R</vt:lpstr>
      <vt:lpstr>Euphemia</vt:lpstr>
      <vt:lpstr>Salesforce Sans</vt:lpstr>
      <vt:lpstr>微軟正黑體</vt:lpstr>
      <vt:lpstr>AR BERKLEY</vt:lpstr>
      <vt:lpstr>Arial</vt:lpstr>
      <vt:lpstr>沉靜 16X9</vt:lpstr>
      <vt:lpstr>ART CLUB</vt:lpstr>
      <vt:lpstr>PowerPoint 簡報</vt:lpstr>
      <vt:lpstr>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Awards of Hong Kong School Arts Ambassdor by Hong Kong Arts Development Council</dc:title>
  <dc:creator>Yu Tsz Ming</dc:creator>
  <cp:lastModifiedBy>CHAN HOI YI CASSANDRA</cp:lastModifiedBy>
  <cp:revision>32</cp:revision>
  <cp:lastPrinted>2018-05-07T08:37:44Z</cp:lastPrinted>
  <dcterms:created xsi:type="dcterms:W3CDTF">2018-05-03T06:33:50Z</dcterms:created>
  <dcterms:modified xsi:type="dcterms:W3CDTF">2022-09-13T09:26:47Z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