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88825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GoogleSlidesCustomDataVersion2">
      <go:slidesCustomData xmlns:go="http://customooxmlschemas.google.com/" r:id="rId9" roundtripDataSignature="AMtx7mj1BN3ZS6ONXn0a+iGzbcrfKG7p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39"/>
        <p:guide pos="2160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2075" y="744538"/>
            <a:ext cx="6613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92075" y="744538"/>
            <a:ext cx="6613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5" name="Google Shape;85;p1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92075" y="744538"/>
            <a:ext cx="6613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92075" y="744538"/>
            <a:ext cx="6613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indent="-330200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7pPr>
            <a:lvl8pPr indent="-330200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indent="-330200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0" type="dt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 rot="5400000">
            <a:off x="3846513" y="-876300"/>
            <a:ext cx="4495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indent="-330200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7pPr>
            <a:lvl8pPr indent="-330200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indent="-330200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0" type="dt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 rot="5400000">
            <a:off x="7808913" y="2324101"/>
            <a:ext cx="5791200" cy="1904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 rot="5400000">
            <a:off x="2551114" y="-876300"/>
            <a:ext cx="5791200" cy="83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indent="-330200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7pPr>
            <a:lvl8pPr indent="-330200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indent="-330200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0" type="dt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1293814" y="990600"/>
            <a:ext cx="8458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1293813" y="4267200"/>
            <a:ext cx="8458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9495"/>
              </a:buClr>
              <a:buSzPts val="2000"/>
              <a:buNone/>
              <a:defRPr>
                <a:solidFill>
                  <a:srgbClr val="899495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9495"/>
              </a:buClr>
              <a:buSzPts val="1800"/>
              <a:buNone/>
              <a:defRPr>
                <a:solidFill>
                  <a:srgbClr val="899495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9495"/>
              </a:buClr>
              <a:buSzPts val="1600"/>
              <a:buNone/>
              <a:defRPr>
                <a:solidFill>
                  <a:srgbClr val="899495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9495"/>
              </a:buClr>
              <a:buSzPts val="1600"/>
              <a:buNone/>
              <a:defRPr>
                <a:solidFill>
                  <a:srgbClr val="899495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99495"/>
              </a:buClr>
              <a:buSzPts val="1600"/>
              <a:buNone/>
              <a:defRPr>
                <a:solidFill>
                  <a:srgbClr val="899495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Clr>
                <a:srgbClr val="899495"/>
              </a:buClr>
              <a:buSzPts val="1600"/>
              <a:buNone/>
              <a:defRPr>
                <a:solidFill>
                  <a:srgbClr val="899495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Clr>
                <a:srgbClr val="899495"/>
              </a:buClr>
              <a:buSzPts val="1600"/>
              <a:buNone/>
              <a:defRPr>
                <a:solidFill>
                  <a:srgbClr val="899495"/>
                </a:solidFill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Clr>
                <a:srgbClr val="899495"/>
              </a:buClr>
              <a:buSzPts val="1600"/>
              <a:buNone/>
              <a:defRPr>
                <a:solidFill>
                  <a:srgbClr val="899495"/>
                </a:solidFill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0" type="dt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293813" y="2057400"/>
            <a:ext cx="8458201" cy="2666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  <a:defRPr b="0" i="0" sz="4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293813" y="4876800"/>
            <a:ext cx="84582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9495"/>
              </a:buClr>
              <a:buSzPts val="1800"/>
              <a:buNone/>
              <a:defRPr sz="1800">
                <a:solidFill>
                  <a:srgbClr val="89949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9495"/>
              </a:buClr>
              <a:buSzPts val="1600"/>
              <a:buNone/>
              <a:defRPr sz="1600">
                <a:solidFill>
                  <a:srgbClr val="89949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9495"/>
              </a:buClr>
              <a:buSzPts val="1400"/>
              <a:buNone/>
              <a:defRPr sz="1400">
                <a:solidFill>
                  <a:srgbClr val="89949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99495"/>
              </a:buClr>
              <a:buSzPts val="1400"/>
              <a:buNone/>
              <a:defRPr sz="1400">
                <a:solidFill>
                  <a:srgbClr val="899495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rgbClr val="899495"/>
              </a:buClr>
              <a:buSzPts val="1400"/>
              <a:buNone/>
              <a:defRPr sz="1400">
                <a:solidFill>
                  <a:srgbClr val="899495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Clr>
                <a:srgbClr val="899495"/>
              </a:buClr>
              <a:buSzPts val="1400"/>
              <a:buNone/>
              <a:defRPr sz="1400">
                <a:solidFill>
                  <a:srgbClr val="899495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Clr>
                <a:srgbClr val="899495"/>
              </a:buClr>
              <a:buSzPts val="1400"/>
              <a:buNone/>
              <a:defRPr sz="1400">
                <a:solidFill>
                  <a:srgbClr val="899495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Clr>
                <a:srgbClr val="899495"/>
              </a:buClr>
              <a:buSzPts val="1400"/>
              <a:buNone/>
              <a:defRPr sz="1400">
                <a:solidFill>
                  <a:srgbClr val="899495"/>
                </a:solidFill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0" type="dt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內容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1293812" y="1676400"/>
            <a:ext cx="4700016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6pPr>
            <a:lvl7pPr indent="-330200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7pPr>
            <a:lvl8pPr indent="-330200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8pPr>
            <a:lvl9pPr indent="-330200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9pPr>
          </a:lstStyle>
          <a:p/>
        </p:txBody>
      </p:sp>
      <p:sp>
        <p:nvSpPr>
          <p:cNvPr id="37" name="Google Shape;37;p8"/>
          <p:cNvSpPr txBox="1"/>
          <p:nvPr>
            <p:ph idx="2" type="body"/>
          </p:nvPr>
        </p:nvSpPr>
        <p:spPr>
          <a:xfrm>
            <a:off x="6202035" y="1676401"/>
            <a:ext cx="4700016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6pPr>
            <a:lvl7pPr indent="-330200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7pPr>
            <a:lvl8pPr indent="-330200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8pPr>
            <a:lvl9pPr indent="-330200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9pPr>
          </a:lstStyle>
          <a:p/>
        </p:txBody>
      </p:sp>
      <p:sp>
        <p:nvSpPr>
          <p:cNvPr id="38" name="Google Shape;38;p8"/>
          <p:cNvSpPr txBox="1"/>
          <p:nvPr>
            <p:ph idx="10" type="dt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" type="body"/>
          </p:nvPr>
        </p:nvSpPr>
        <p:spPr>
          <a:xfrm>
            <a:off x="1293813" y="1676399"/>
            <a:ext cx="4701142" cy="762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1293813" y="2516457"/>
            <a:ext cx="4701142" cy="3655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6pPr>
            <a:lvl7pPr indent="-330200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7pPr>
            <a:lvl8pPr indent="-330200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8pPr>
            <a:lvl9pPr indent="-330200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9pPr>
          </a:lstStyle>
          <a:p/>
        </p:txBody>
      </p:sp>
      <p:sp>
        <p:nvSpPr>
          <p:cNvPr id="45" name="Google Shape;45;p9"/>
          <p:cNvSpPr txBox="1"/>
          <p:nvPr>
            <p:ph idx="3" type="body"/>
          </p:nvPr>
        </p:nvSpPr>
        <p:spPr>
          <a:xfrm>
            <a:off x="6191754" y="1676399"/>
            <a:ext cx="4703259" cy="762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9"/>
          <p:cNvSpPr txBox="1"/>
          <p:nvPr>
            <p:ph idx="4" type="body"/>
          </p:nvPr>
        </p:nvSpPr>
        <p:spPr>
          <a:xfrm>
            <a:off x="6191754" y="2516457"/>
            <a:ext cx="4703259" cy="3655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6pPr>
            <a:lvl7pPr indent="-330200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7pPr>
            <a:lvl8pPr indent="-330200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8pPr>
            <a:lvl9pPr indent="-330200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0" type="dt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idx="10" type="dt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7770811" y="1676400"/>
            <a:ext cx="38100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1293813" y="685800"/>
            <a:ext cx="61722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6pPr>
            <a:lvl7pPr indent="-330200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7pPr>
            <a:lvl8pPr indent="-330200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8pPr>
            <a:lvl9pPr indent="-330200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9pPr>
          </a:lstStyle>
          <a:p/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7770811" y="4191000"/>
            <a:ext cx="3810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12"/>
          <p:cNvSpPr txBox="1"/>
          <p:nvPr>
            <p:ph idx="10" type="dt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7770812" y="1676400"/>
            <a:ext cx="38100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要新增影像的空白預留位置。按一下預留位置，然後選取您想要新增的影像。" id="68" name="Google Shape;68;p13"/>
          <p:cNvSpPr/>
          <p:nvPr>
            <p:ph idx="2" type="pic"/>
          </p:nvPr>
        </p:nvSpPr>
        <p:spPr>
          <a:xfrm>
            <a:off x="1522412" y="0"/>
            <a:ext cx="594360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7770812" y="4191000"/>
            <a:ext cx="3810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69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rgbClr val="FFFFF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" name="Google Shape;11;p4"/>
          <p:cNvSpPr txBox="1"/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  <a:defRPr b="0" i="0" sz="3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4"/>
          <p:cNvSpPr txBox="1"/>
          <p:nvPr>
            <p:ph idx="1" type="body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0" type="dt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4.jpg"/><Relationship Id="rId6" Type="http://schemas.openxmlformats.org/officeDocument/2006/relationships/image" Target="../media/image3.jpg"/><Relationship Id="rId7" Type="http://schemas.openxmlformats.org/officeDocument/2006/relationships/image" Target="../media/image2.jpg"/><Relationship Id="rId8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9.png"/><Relationship Id="rId5" Type="http://schemas.openxmlformats.org/officeDocument/2006/relationships/image" Target="../media/image5.jp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>
            <p:ph type="title"/>
          </p:nvPr>
        </p:nvSpPr>
        <p:spPr>
          <a:xfrm>
            <a:off x="2998068" y="260649"/>
            <a:ext cx="10225335" cy="15841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Arial"/>
              <a:buNone/>
            </a:pPr>
            <a:r>
              <a:rPr lang="en-US" sz="8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ART CLUB</a:t>
            </a:r>
            <a:endParaRPr sz="8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>
            <p:ph idx="1" type="body"/>
          </p:nvPr>
        </p:nvSpPr>
        <p:spPr>
          <a:xfrm>
            <a:off x="1917948" y="1988841"/>
            <a:ext cx="9865096" cy="4104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3600"/>
              <a:buNone/>
            </a:pPr>
            <a:r>
              <a:rPr lang="en-US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Teacher i/c : Ms Chan Chan 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br>
              <a:rPr lang="en-US" sz="3600">
                <a:latin typeface="Arial"/>
                <a:ea typeface="Arial"/>
                <a:cs typeface="Arial"/>
                <a:sym typeface="Arial"/>
              </a:rPr>
            </a:br>
            <a:r>
              <a:rPr lang="en-US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Max. number of club members: 36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br>
              <a:rPr lang="en-US" sz="3600">
                <a:latin typeface="Arial"/>
                <a:ea typeface="Arial"/>
                <a:cs typeface="Arial"/>
                <a:sym typeface="Arial"/>
              </a:rPr>
            </a:br>
            <a:r>
              <a:rPr lang="en-US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Club meeting day(s): Thursday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br>
              <a:rPr lang="en-US" sz="3600">
                <a:latin typeface="Arial"/>
                <a:ea typeface="Arial"/>
                <a:cs typeface="Arial"/>
                <a:sym typeface="Arial"/>
              </a:rPr>
            </a:br>
            <a:r>
              <a:rPr lang="en-US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Club meeting time: 3:45pm-4:30pm (Art Room)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br>
              <a:rPr lang="en-US" sz="3600">
                <a:latin typeface="Arial"/>
                <a:ea typeface="Arial"/>
                <a:cs typeface="Arial"/>
                <a:sym typeface="Arial"/>
              </a:rPr>
            </a:br>
            <a:r>
              <a:rPr lang="en-US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Club meeting frequency: once a month 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br>
              <a:rPr lang="en-US" sz="3600"/>
            </a:br>
            <a:endParaRPr sz="360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11512" r="3267" t="0"/>
          <a:stretch/>
        </p:blipFill>
        <p:spPr>
          <a:xfrm rot="1572811">
            <a:off x="8195367" y="3876690"/>
            <a:ext cx="3038478" cy="2670827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430665">
            <a:off x="1285320" y="3864265"/>
            <a:ext cx="3302390" cy="2246111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sp>
        <p:nvSpPr>
          <p:cNvPr id="96" name="Google Shape;96;p2"/>
          <p:cNvSpPr txBox="1"/>
          <p:nvPr/>
        </p:nvSpPr>
        <p:spPr>
          <a:xfrm>
            <a:off x="1293813" y="0"/>
            <a:ext cx="99851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Art Workshops</a:t>
            </a:r>
            <a:endParaRPr b="0" i="0" sz="5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58323">
            <a:off x="3298789" y="1234424"/>
            <a:ext cx="3127456" cy="2365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282386">
            <a:off x="646712" y="1537907"/>
            <a:ext cx="2583273" cy="220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06952">
            <a:off x="4709071" y="3345855"/>
            <a:ext cx="3349261" cy="2228782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 b="0" l="5378" r="12594" t="0"/>
          <a:stretch/>
        </p:blipFill>
        <p:spPr>
          <a:xfrm rot="958776">
            <a:off x="7567291" y="597770"/>
            <a:ext cx="3851441" cy="2347679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0844" y="3153279"/>
            <a:ext cx="4668011" cy="350100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crosoft JhengHei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189756" y="85534"/>
            <a:ext cx="5188132" cy="840230"/>
          </a:xfrm>
          <a:prstGeom prst="rect">
            <a:avLst/>
          </a:prstGeom>
          <a:solidFill>
            <a:srgbClr val="D2F0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Competitions</a:t>
            </a:r>
            <a:endParaRPr b="0" i="0" sz="5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13226"/>
          <a:stretch/>
        </p:blipFill>
        <p:spPr>
          <a:xfrm rot="-506545">
            <a:off x="1023907" y="755588"/>
            <a:ext cx="5656620" cy="322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29951">
            <a:off x="6745135" y="437424"/>
            <a:ext cx="4832296" cy="3221531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4705"/>
              </a:srgbClr>
            </a:outerShdw>
          </a:effectLst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89099">
            <a:off x="2109719" y="3162970"/>
            <a:ext cx="5694155" cy="3202961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沉靜 16X9">
  <a:themeElements>
    <a:clrScheme name="Serenity_16x9">
      <a:dk1>
        <a:srgbClr val="164B4F"/>
      </a:dk1>
      <a:lt1>
        <a:srgbClr val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Serenity">
      <a:dk1>
        <a:srgbClr val="164B4F"/>
      </a:dk1>
      <a:lt1>
        <a:srgbClr val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2018-05-03T06:33:50Z</dcterms:created>
  <dc:creator>Yu Tsz Ming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