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71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346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159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346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956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784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640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756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37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182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0112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3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1638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6897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098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654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5E4E-6591-4F11-8A54-006F098385F7}" type="datetimeFigureOut">
              <a:rPr lang="zh-HK" altLang="en-US" smtClean="0"/>
              <a:t>13/9/2022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FCC9483-6550-41F4-A002-71FAA51D1D8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604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 smtClean="0"/>
              <a:t>Gardening </a:t>
            </a:r>
            <a:r>
              <a:rPr lang="en-US" altLang="zh-HK" dirty="0" smtClean="0"/>
              <a:t>Club 2022-23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HK" sz="4000" i="1" u="sng" dirty="0" smtClean="0">
                <a:solidFill>
                  <a:srgbClr val="FF0000"/>
                </a:solidFill>
              </a:rPr>
              <a:t>Gardening is considered by many people to be a relaxing activity.</a:t>
            </a:r>
            <a:endParaRPr lang="zh-HK" altLang="en-US" sz="4000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39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31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27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8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9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Two pots per class gardening scheme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HK" dirty="0" smtClean="0"/>
              <a:t>「</a:t>
            </a:r>
            <a:r>
              <a:rPr lang="zh-TW" altLang="zh-HK" dirty="0"/>
              <a:t>一班兩花」種植計劃</a:t>
            </a:r>
            <a:br>
              <a:rPr lang="zh-TW" altLang="zh-HK" dirty="0"/>
            </a:b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 smtClean="0"/>
              <a:t>Co-organized with LCSD</a:t>
            </a:r>
          </a:p>
          <a:p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7739"/>
            <a:ext cx="7001852" cy="31722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50" y="3650158"/>
            <a:ext cx="6217350" cy="32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0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5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3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29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7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4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16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3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</TotalTime>
  <Words>18</Words>
  <Application>Microsoft Office PowerPoint</Application>
  <PresentationFormat>寬螢幕</PresentationFormat>
  <Paragraphs>4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微軟正黑體</vt:lpstr>
      <vt:lpstr>Arial</vt:lpstr>
      <vt:lpstr>Century Gothic</vt:lpstr>
      <vt:lpstr>Wingdings 3</vt:lpstr>
      <vt:lpstr>絲縷</vt:lpstr>
      <vt:lpstr>Gardening Club 2022-23</vt:lpstr>
      <vt:lpstr> Two pots per class gardening scheme 「一班兩花」種植計劃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KTGSS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Gardening Club</dc:title>
  <dc:creator>Chiu Man Hung</dc:creator>
  <cp:lastModifiedBy>Chiu Man Hung</cp:lastModifiedBy>
  <cp:revision>5</cp:revision>
  <dcterms:created xsi:type="dcterms:W3CDTF">2022-09-09T08:04:20Z</dcterms:created>
  <dcterms:modified xsi:type="dcterms:W3CDTF">2022-09-13T05:20:53Z</dcterms:modified>
</cp:coreProperties>
</file>