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6858000" cx="12192000"/>
  <p:notesSz cx="6858000" cy="9144000"/>
  <p:embeddedFontLst>
    <p:embeddedFont>
      <p:font typeface="Lustria"/>
      <p:regular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4" roundtripDataSignature="AMtx7mgkpUHAjJ8XtCOvQmxWMFF6w4Wm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Lustria-regular.fntdata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投影片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Title-R1d.png" id="13" name="Google Shape;1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0"/>
          <p:cNvSpPr txBox="1"/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subTitle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10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0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0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全景圖片 (含輔助字幕)">
  <p:cSld name="全景圖片 (含輔助字幕)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9" name="Google Shape;79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9"/>
          <p:cNvSpPr txBox="1"/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9"/>
          <p:cNvSpPr/>
          <p:nvPr>
            <p:ph idx="2" type="pic"/>
          </p:nvPr>
        </p:nvSpPr>
        <p:spPr>
          <a:xfrm>
            <a:off x="1184744" y="698261"/>
            <a:ext cx="9822532" cy="3214136"/>
          </a:xfrm>
          <a:prstGeom prst="roundRect">
            <a:avLst>
              <a:gd fmla="val 4944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3" name="Google Shape;83;p19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9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與輔助字幕">
  <p:cSld name="標題與輔助字幕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87" name="Google Shape;8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0"/>
          <p:cNvSpPr txBox="1"/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0"/>
          <p:cNvSpPr txBox="1"/>
          <p:nvPr>
            <p:ph idx="1" type="body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0" name="Google Shape;90;p20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20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引述 (含輔助字幕)">
  <p:cSld name="引述 (含輔助字幕)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94" name="Google Shape;94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1"/>
          <p:cNvSpPr txBox="1"/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21"/>
          <p:cNvSpPr txBox="1"/>
          <p:nvPr>
            <p:ph idx="1" type="body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21"/>
          <p:cNvSpPr txBox="1"/>
          <p:nvPr>
            <p:ph idx="2" type="body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8" name="Google Shape;98;p2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2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1" name="Google Shape;101;p21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en-US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/>
          </a:p>
        </p:txBody>
      </p:sp>
      <p:sp>
        <p:nvSpPr>
          <p:cNvPr id="102" name="Google Shape;102;p21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Twentieth Century"/>
              <a:buNone/>
            </a:pPr>
            <a:r>
              <a:rPr b="0" lang="en-US" sz="8000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名片">
  <p:cSld name="名片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04" name="Google Shape;10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2"/>
          <p:cNvSpPr txBox="1"/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2"/>
          <p:cNvSpPr txBox="1"/>
          <p:nvPr>
            <p:ph idx="1" type="body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2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2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欄">
  <p:cSld name="3 欄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11" name="Google Shape;11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3"/>
          <p:cNvSpPr txBox="1"/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" type="body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23"/>
          <p:cNvSpPr txBox="1"/>
          <p:nvPr>
            <p:ph idx="2" type="body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5" name="Google Shape;115;p23"/>
          <p:cNvSpPr txBox="1"/>
          <p:nvPr>
            <p:ph idx="3" type="body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23"/>
          <p:cNvSpPr txBox="1"/>
          <p:nvPr>
            <p:ph idx="4" type="body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7" name="Google Shape;117;p23"/>
          <p:cNvSpPr txBox="1"/>
          <p:nvPr>
            <p:ph idx="5" type="body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b="0"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p23"/>
          <p:cNvSpPr txBox="1"/>
          <p:nvPr>
            <p:ph idx="6" type="body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19" name="Google Shape;119;p2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圖片欄">
  <p:cSld name="3 圖片欄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23" name="Google Shape;12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4"/>
          <p:cNvSpPr txBox="1"/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4"/>
          <p:cNvSpPr txBox="1"/>
          <p:nvPr>
            <p:ph idx="1" type="body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24"/>
          <p:cNvSpPr/>
          <p:nvPr>
            <p:ph idx="2" type="pic"/>
          </p:nvPr>
        </p:nvSpPr>
        <p:spPr>
          <a:xfrm>
            <a:off x="913774" y="2367093"/>
            <a:ext cx="3296409" cy="1524000"/>
          </a:xfrm>
          <a:prstGeom prst="roundRect">
            <a:avLst>
              <a:gd fmla="val 9363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7" name="Google Shape;127;p24"/>
          <p:cNvSpPr txBox="1"/>
          <p:nvPr>
            <p:ph idx="3" type="body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28" name="Google Shape;128;p24"/>
          <p:cNvSpPr txBox="1"/>
          <p:nvPr>
            <p:ph idx="4" type="body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9" name="Google Shape;129;p24"/>
          <p:cNvSpPr/>
          <p:nvPr>
            <p:ph idx="5" type="pic"/>
          </p:nvPr>
        </p:nvSpPr>
        <p:spPr>
          <a:xfrm>
            <a:off x="4441348" y="2367093"/>
            <a:ext cx="3303352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0" name="Google Shape;130;p24"/>
          <p:cNvSpPr txBox="1"/>
          <p:nvPr>
            <p:ph idx="6" type="body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1" name="Google Shape;131;p24"/>
          <p:cNvSpPr txBox="1"/>
          <p:nvPr>
            <p:ph idx="7" type="body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b="0" sz="22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32" name="Google Shape;132;p24"/>
          <p:cNvSpPr/>
          <p:nvPr>
            <p:ph idx="8" type="pic"/>
          </p:nvPr>
        </p:nvSpPr>
        <p:spPr>
          <a:xfrm>
            <a:off x="7973298" y="2367093"/>
            <a:ext cx="3304928" cy="1524000"/>
          </a:xfrm>
          <a:prstGeom prst="roundRect">
            <a:avLst>
              <a:gd fmla="val 8841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3" name="Google Shape;133;p24"/>
          <p:cNvSpPr txBox="1"/>
          <p:nvPr>
            <p:ph idx="9" type="body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4" name="Google Shape;134;p2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p2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直排文字" type="vertTx">
  <p:cSld name="VERTICAL_TEX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38" name="Google Shape;138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5"/>
          <p:cNvSpPr txBox="1"/>
          <p:nvPr>
            <p:ph idx="1" type="body"/>
          </p:nvPr>
        </p:nvSpPr>
        <p:spPr>
          <a:xfrm rot="5400000">
            <a:off x="4383948" y="-1103080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2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2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直排標題及文字" type="vertTitleAndTx">
  <p:cSld name="VERTICAL_TITLE_AND_VERTICAL_TEXT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145" name="Google Shape;145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6"/>
          <p:cNvSpPr txBox="1"/>
          <p:nvPr>
            <p:ph type="title"/>
          </p:nvPr>
        </p:nvSpPr>
        <p:spPr>
          <a:xfrm rot="5400000">
            <a:off x="7410763" y="1923738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6"/>
          <p:cNvSpPr txBox="1"/>
          <p:nvPr>
            <p:ph idx="1" type="body"/>
          </p:nvPr>
        </p:nvSpPr>
        <p:spPr>
          <a:xfrm rot="5400000">
            <a:off x="2152338" y="-628962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48" name="Google Shape;148;p2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標題及內容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0" name="Google Shape;2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1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1"/>
          <p:cNvSpPr txBox="1"/>
          <p:nvPr>
            <p:ph idx="1" type="body"/>
          </p:nvPr>
        </p:nvSpPr>
        <p:spPr>
          <a:xfrm>
            <a:off x="913774" y="2367092"/>
            <a:ext cx="103638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1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1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1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章節標題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27" name="Google Shape;27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2"/>
          <p:cNvSpPr txBox="1"/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2"/>
          <p:cNvSpPr txBox="1"/>
          <p:nvPr>
            <p:ph idx="1" type="body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2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2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2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兩個內容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34" name="Google Shape;3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3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3"/>
          <p:cNvSpPr txBox="1"/>
          <p:nvPr>
            <p:ph idx="1" type="body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3"/>
          <p:cNvSpPr txBox="1"/>
          <p:nvPr>
            <p:ph idx="2" type="body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13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3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3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較" type="twoTxTwoObj">
  <p:cSld name="TWO_OBJECTS_WITH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42" name="Google Shape;42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14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4"/>
          <p:cNvSpPr txBox="1"/>
          <p:nvPr>
            <p:ph idx="1" type="body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4"/>
          <p:cNvSpPr txBox="1"/>
          <p:nvPr>
            <p:ph idx="2" type="body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4"/>
          <p:cNvSpPr txBox="1"/>
          <p:nvPr>
            <p:ph idx="3" type="body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b="0" sz="26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4"/>
          <p:cNvSpPr txBox="1"/>
          <p:nvPr>
            <p:ph idx="4" type="body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4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4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4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只有標題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2" name="Google Shape;52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5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5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5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5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58" name="Google Shape;58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6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6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內容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63" name="Google Shape;63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7"/>
          <p:cNvSpPr txBox="1"/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7"/>
          <p:cNvSpPr txBox="1"/>
          <p:nvPr>
            <p:ph idx="1" type="body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17"/>
          <p:cNvSpPr txBox="1"/>
          <p:nvPr>
            <p:ph idx="2" type="body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7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含輔助字幕的圖片" type="picTx">
  <p:cSld name="PICTURE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oplets-HD-Content-R1d.png" id="71" name="Google Shape;71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8"/>
          <p:cNvSpPr txBox="1"/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8"/>
          <p:cNvSpPr/>
          <p:nvPr>
            <p:ph idx="2" type="pic"/>
          </p:nvPr>
        </p:nvSpPr>
        <p:spPr>
          <a:xfrm>
            <a:off x="7424803" y="609601"/>
            <a:ext cx="3255358" cy="5181600"/>
          </a:xfrm>
          <a:prstGeom prst="roundRect">
            <a:avLst>
              <a:gd fmla="val 4943" name="adj"/>
            </a:avLst>
          </a:prstGeom>
          <a:noFill/>
          <a:ln cap="sq" cmpd="sng" w="82550">
            <a:solidFill>
              <a:srgbClr val="CBD7E6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4" name="Google Shape;74;p18"/>
          <p:cNvSpPr txBox="1"/>
          <p:nvPr>
            <p:ph idx="1" type="body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indent="-228600" lvl="2" marL="1371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indent="-228600" lvl="3" marL="1828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indent="-228600" lvl="4" marL="22860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indent="-228600" lvl="5" marL="27432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indent="-228600" lvl="6" marL="32004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indent="-228600" lvl="7" marL="3657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indent="-228600" lvl="8" marL="41148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8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AC7EE"/>
            </a:gs>
            <a:gs pos="100000">
              <a:srgbClr val="87ABDA"/>
            </a:gs>
          </a:gsLst>
          <a:lin ang="54000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\\DROBO-FS\QuickDrops\JB\PPTX NG\Droplets\LightingOverlay.png" id="6" name="Google Shape;6;p9"/>
          <p:cNvPicPr preferRelativeResize="0"/>
          <p:nvPr/>
        </p:nvPicPr>
        <p:blipFill rotWithShape="1">
          <a:blip r:embed="rId1">
            <a:alphaModFix amt="80000"/>
          </a:blip>
          <a:srcRect b="0" l="0" r="0" t="0"/>
          <a:stretch/>
        </p:blipFill>
        <p:spPr>
          <a:xfrm>
            <a:off x="0" y="0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9"/>
          <p:cNvSpPr txBox="1"/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b="0" i="0" sz="3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9"/>
          <p:cNvSpPr txBox="1"/>
          <p:nvPr>
            <p:ph idx="1" type="body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-342900" lvl="1" marL="914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-330200" lvl="2" marL="1371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-317500" lvl="3" marL="1828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-317500" lvl="4" marL="22860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-317500" lvl="5" marL="27432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-317500" lvl="6" marL="32004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-317500" lvl="7" marL="36576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-317500" lvl="8" marL="4114800" marR="0" rtl="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9" name="Google Shape;9;p9"/>
          <p:cNvSpPr txBox="1"/>
          <p:nvPr>
            <p:ph idx="10" type="dt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0" name="Google Shape;10;p9"/>
          <p:cNvSpPr txBox="1"/>
          <p:nvPr>
            <p:ph idx="11" type="ftr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/>
        </p:txBody>
      </p:sp>
      <p:sp>
        <p:nvSpPr>
          <p:cNvPr id="11" name="Google Shape;11;p9"/>
          <p:cNvSpPr txBox="1"/>
          <p:nvPr>
            <p:ph idx="12" type="sldNum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000" u="none" cap="none" strike="noStrik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9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" id="155" name="Google Shape;15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8250" y="2314575"/>
            <a:ext cx="9286875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"/>
          <p:cNvSpPr txBox="1"/>
          <p:nvPr>
            <p:ph type="title"/>
          </p:nvPr>
        </p:nvSpPr>
        <p:spPr>
          <a:xfrm>
            <a:off x="1390024" y="2189480"/>
            <a:ext cx="761173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9DAE3"/>
              </a:buClr>
              <a:buSzPts val="5400"/>
              <a:buFont typeface="Twentieth Century"/>
              <a:buNone/>
            </a:pPr>
            <a:r>
              <a:rPr b="1" lang="en-US" sz="5400" cap="none">
                <a:solidFill>
                  <a:srgbClr val="F9DAE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目標</a:t>
            </a:r>
            <a:br>
              <a:rPr lang="en-US">
                <a:solidFill>
                  <a:srgbClr val="4D4D4D"/>
                </a:solidFill>
              </a:rPr>
            </a:br>
            <a:br>
              <a:rPr lang="en-US">
                <a:solidFill>
                  <a:srgbClr val="4D4D4D"/>
                </a:solidFill>
              </a:rPr>
            </a:br>
            <a:r>
              <a:rPr b="1" lang="en-US" sz="4800">
                <a:solidFill>
                  <a:srgbClr val="4D4D4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提供學校課程以外的教育</a:t>
            </a:r>
            <a:br>
              <a:rPr lang="en-US">
                <a:solidFill>
                  <a:srgbClr val="4D4D4D"/>
                </a:solidFill>
              </a:rPr>
            </a:br>
            <a:br>
              <a:rPr lang="en-US">
                <a:solidFill>
                  <a:srgbClr val="4D4D4D"/>
                </a:solidFill>
              </a:rPr>
            </a:br>
            <a:r>
              <a:rPr b="1" lang="en-US" sz="4800">
                <a:solidFill>
                  <a:srgbClr val="4D4D4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提高青少年的公民責任感</a:t>
            </a:r>
            <a:br>
              <a:rPr b="1" lang="en-US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descr="logo" id="161" name="Google Shape;161;p2"/>
          <p:cNvPicPr preferRelativeResize="0"/>
          <p:nvPr/>
        </p:nvPicPr>
        <p:blipFill rotWithShape="1">
          <a:blip r:embed="rId3">
            <a:alphaModFix/>
          </a:blip>
          <a:srcRect b="0" l="0" r="70059" t="-8106"/>
          <a:stretch/>
        </p:blipFill>
        <p:spPr>
          <a:xfrm>
            <a:off x="923364" y="528002"/>
            <a:ext cx="1393116" cy="872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"/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CYC</a:t>
            </a:r>
            <a:endParaRPr sz="72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#" id="163" name="Google Shape;16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82465" y="4861714"/>
            <a:ext cx="952500" cy="938530"/>
          </a:xfrm>
          <a:prstGeom prst="ellipse">
            <a:avLst/>
          </a:prstGeom>
          <a:noFill/>
          <a:ln cap="rnd" cmpd="sng" w="63500">
            <a:solidFill>
              <a:srgbClr val="A497D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" id="168" name="Google Shape;168;p3"/>
          <p:cNvPicPr preferRelativeResize="0"/>
          <p:nvPr/>
        </p:nvPicPr>
        <p:blipFill rotWithShape="1">
          <a:blip r:embed="rId3">
            <a:alphaModFix/>
          </a:blip>
          <a:srcRect b="0" l="0" r="70059" t="-8106"/>
          <a:stretch/>
        </p:blipFill>
        <p:spPr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"/>
          <p:cNvSpPr txBox="1"/>
          <p:nvPr/>
        </p:nvSpPr>
        <p:spPr>
          <a:xfrm>
            <a:off x="1487524" y="2397468"/>
            <a:ext cx="8228256" cy="287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3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E4A5DB"/>
                </a:solidFill>
                <a:latin typeface="Calibri"/>
                <a:ea typeface="Calibri"/>
                <a:cs typeface="Calibri"/>
                <a:sym typeface="Calibri"/>
              </a:rPr>
              <a:t>中央活動</a:t>
            </a:r>
            <a:endParaRPr b="1" sz="5400">
              <a:solidFill>
                <a:srgbClr val="E4A5D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0D82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0D82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rgbClr val="0D82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D8269"/>
                </a:solidFill>
                <a:latin typeface="Calibri"/>
                <a:ea typeface="Calibri"/>
                <a:cs typeface="Calibri"/>
                <a:sym typeface="Calibri"/>
              </a:rPr>
              <a:t>環保為公益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30480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75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0D8269"/>
                </a:solidFill>
                <a:latin typeface="Calibri"/>
                <a:ea typeface="Calibri"/>
                <a:cs typeface="Calibri"/>
                <a:sym typeface="Calibri"/>
              </a:rPr>
              <a:t>和平海報設計比賽</a:t>
            </a:r>
            <a:endParaRPr sz="4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"/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CYC</a:t>
            </a:r>
            <a:endParaRPr sz="72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#" id="171" name="Google Shape;17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3030" y="4663440"/>
            <a:ext cx="952500" cy="938530"/>
          </a:xfrm>
          <a:prstGeom prst="ellipse">
            <a:avLst/>
          </a:prstGeom>
          <a:noFill/>
          <a:ln cap="rnd" cmpd="sng" w="63500">
            <a:solidFill>
              <a:srgbClr val="A497D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" id="176" name="Google Shape;176;p4"/>
          <p:cNvPicPr preferRelativeResize="0"/>
          <p:nvPr/>
        </p:nvPicPr>
        <p:blipFill rotWithShape="1">
          <a:blip r:embed="rId3">
            <a:alphaModFix/>
          </a:blip>
          <a:srcRect b="0" l="0" r="70059" t="-8106"/>
          <a:stretch/>
        </p:blipFill>
        <p:spPr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4"/>
          <p:cNvSpPr txBox="1"/>
          <p:nvPr/>
        </p:nvSpPr>
        <p:spPr>
          <a:xfrm>
            <a:off x="1228164" y="1950428"/>
            <a:ext cx="10222156" cy="40934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4A5DB"/>
              </a:buClr>
              <a:buSzPts val="4800"/>
              <a:buFont typeface="Microsoft JhengHei"/>
              <a:buNone/>
            </a:pPr>
            <a:r>
              <a:rPr b="1" i="0" lang="en-US" sz="4800" u="none" strike="noStrike">
                <a:solidFill>
                  <a:srgbClr val="E4A5DB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觀塘區活動</a:t>
            </a:r>
            <a:endParaRPr b="1" i="0" sz="4800" u="none" strike="noStrike">
              <a:solidFill>
                <a:srgbClr val="E4A5D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r>
              <a:t/>
            </a:r>
            <a:endParaRPr sz="1800">
              <a:solidFill>
                <a:srgbClr val="4D4D4D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wentieth Century"/>
              <a:buNone/>
            </a:pPr>
            <a:r>
              <a:t/>
            </a:r>
            <a:endParaRPr sz="1800">
              <a:solidFill>
                <a:srgbClr val="4D4D4D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D8269"/>
                </a:solidFill>
                <a:latin typeface="Calibri"/>
                <a:ea typeface="Calibri"/>
                <a:cs typeface="Calibri"/>
                <a:sym typeface="Calibri"/>
              </a:rPr>
              <a:t>環保為公益 – 慈善清潔籌款</a:t>
            </a:r>
            <a:endParaRPr b="1" sz="4400">
              <a:solidFill>
                <a:srgbClr val="0D82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400">
              <a:solidFill>
                <a:srgbClr val="0D826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D8269"/>
                </a:solidFill>
                <a:latin typeface="Calibri"/>
                <a:ea typeface="Calibri"/>
                <a:cs typeface="Calibri"/>
                <a:sym typeface="Calibri"/>
              </a:rPr>
              <a:t>                       – 慈善花卉及校本義賣籌款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wentieth Century"/>
              <a:buNone/>
            </a:pPr>
            <a:r>
              <a:t/>
            </a:r>
            <a:endParaRPr b="1" sz="4400">
              <a:solidFill>
                <a:srgbClr val="167837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78" name="Google Shape;178;p4"/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CYC</a:t>
            </a:r>
            <a:endParaRPr sz="72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" id="183" name="Google Shape;183;p5"/>
          <p:cNvPicPr preferRelativeResize="0"/>
          <p:nvPr/>
        </p:nvPicPr>
        <p:blipFill rotWithShape="1">
          <a:blip r:embed="rId3">
            <a:alphaModFix/>
          </a:blip>
          <a:srcRect b="0" l="0" r="70059" t="-8106"/>
          <a:stretch/>
        </p:blipFill>
        <p:spPr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5"/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CYC</a:t>
            </a:r>
            <a:endParaRPr sz="72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一張含有 文字, 報紙 的圖片&#10;&#10;自動產生的描述" id="185" name="Google Shape;18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08263" y="1658569"/>
            <a:ext cx="4658133" cy="4778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" id="190" name="Google Shape;190;p6"/>
          <p:cNvPicPr preferRelativeResize="0"/>
          <p:nvPr/>
        </p:nvPicPr>
        <p:blipFill rotWithShape="1">
          <a:blip r:embed="rId3">
            <a:alphaModFix/>
          </a:blip>
          <a:srcRect b="0" l="0" r="70059" t="-8106"/>
          <a:stretch/>
        </p:blipFill>
        <p:spPr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6"/>
          <p:cNvSpPr txBox="1"/>
          <p:nvPr/>
        </p:nvSpPr>
        <p:spPr>
          <a:xfrm>
            <a:off x="811604" y="2011388"/>
            <a:ext cx="7143676" cy="31085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800">
                <a:solidFill>
                  <a:srgbClr val="4D4D4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慈善花卉及校本義賣籌款</a:t>
            </a:r>
            <a:endParaRPr b="1" i="0" sz="4800" u="none" cap="none" strike="noStrik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</a:pPr>
            <a:r>
              <a:t/>
            </a:r>
            <a:endParaRPr b="1" sz="4000">
              <a:solidFill>
                <a:srgbClr val="4D4D4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</a:pPr>
            <a:r>
              <a:t/>
            </a:r>
            <a:endParaRPr b="1" sz="3600">
              <a:solidFill>
                <a:srgbClr val="0D8269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3600"/>
              <a:buFont typeface="Twentieth Century"/>
              <a:buNone/>
            </a:pPr>
            <a:r>
              <a:rPr lang="en-US" sz="3600">
                <a:solidFill>
                  <a:srgbClr val="4D4D4D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D4D4D"/>
              </a:buClr>
              <a:buSzPts val="3600"/>
              <a:buFont typeface="Twentieth Century"/>
              <a:buNone/>
            </a:pPr>
            <a:r>
              <a:rPr lang="en-US" sz="3600">
                <a:solidFill>
                  <a:srgbClr val="4D4D4D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                   </a:t>
            </a:r>
            <a:endParaRPr b="0" i="0" sz="3600" u="none" cap="none" strike="noStrike">
              <a:solidFill>
                <a:schemeClr val="dk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CYC</a:t>
            </a:r>
            <a:endParaRPr sz="72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923364" y="3190241"/>
            <a:ext cx="7407836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accent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學校透過舉辦家長日毛巾花義賣，為公益金籌募善款。</a:t>
            </a:r>
            <a:endParaRPr b="1" sz="4000">
              <a:solidFill>
                <a:schemeClr val="accent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194" name="Google Shape;19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09280" y="3667759"/>
            <a:ext cx="3243759" cy="2432819"/>
          </a:xfrm>
          <a:prstGeom prst="ellipse">
            <a:avLst/>
          </a:prstGeom>
          <a:noFill/>
          <a:ln cap="rnd" cmpd="sng" w="63500">
            <a:solidFill>
              <a:srgbClr val="94BADE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"/>
          <p:cNvSpPr txBox="1"/>
          <p:nvPr>
            <p:ph type="title"/>
          </p:nvPr>
        </p:nvSpPr>
        <p:spPr>
          <a:xfrm>
            <a:off x="502650" y="1116325"/>
            <a:ext cx="10351800" cy="7215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rgbClr val="0D8269"/>
              </a:buClr>
              <a:buSzPts val="4000"/>
              <a:buFont typeface="Microsoft JhengHei"/>
              <a:buNone/>
            </a:pPr>
            <a:br>
              <a:rPr b="1" lang="en-US" sz="40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負責老師：廖韻嫻老師	何德生老師		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3600">
                <a:solidFill>
                  <a:srgbClr val="4D4D4D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3600">
                <a:solidFill>
                  <a:srgbClr val="4D4D4D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每月一次聚會</a:t>
            </a:r>
            <a:br>
              <a:rPr b="1" lang="en-US" sz="3600"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3600"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3600"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聚會時段：星期三 或 四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全日課堂   下午 1:40 – 2:05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半日課堂   下午 4:00 – 4:30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             (ZOOM)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特別課堂    待定   </a:t>
            </a:r>
            <a:br>
              <a:rPr b="1" lang="en-US" sz="36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</a:t>
            </a:r>
            <a:br>
              <a:rPr b="1" lang="en-US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b="1" lang="en-US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</a:t>
            </a:r>
            <a:br>
              <a:rPr b="1" lang="en-US" sz="40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40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4000">
                <a:solidFill>
                  <a:srgbClr val="0D826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4000">
                <a:solidFill>
                  <a:srgbClr val="0D826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5400">
              <a:solidFill>
                <a:srgbClr val="18823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logo" id="200" name="Google Shape;200;p7"/>
          <p:cNvPicPr preferRelativeResize="0"/>
          <p:nvPr/>
        </p:nvPicPr>
        <p:blipFill rotWithShape="1">
          <a:blip r:embed="rId3">
            <a:alphaModFix/>
          </a:blip>
          <a:srcRect b="0" l="0" r="70059" t="-8106"/>
          <a:stretch/>
        </p:blipFill>
        <p:spPr>
          <a:xfrm>
            <a:off x="712071" y="139162"/>
            <a:ext cx="1605277" cy="9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7"/>
          <p:cNvSpPr txBox="1"/>
          <p:nvPr/>
        </p:nvSpPr>
        <p:spPr>
          <a:xfrm>
            <a:off x="2481540" y="100506"/>
            <a:ext cx="2369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  </a:t>
            </a:r>
            <a:r>
              <a:rPr lang="en-US" sz="600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CYC</a:t>
            </a:r>
            <a:endParaRPr sz="60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descr="#" id="202" name="Google Shape;20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444927" y="5632907"/>
            <a:ext cx="952500" cy="938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"/>
          <p:cNvSpPr txBox="1"/>
          <p:nvPr>
            <p:ph type="title"/>
          </p:nvPr>
        </p:nvSpPr>
        <p:spPr>
          <a:xfrm>
            <a:off x="920124" y="1887870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4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br>
              <a:rPr b="1" lang="en-US" sz="4000"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40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4000">
                <a:solidFill>
                  <a:srgbClr val="0D826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br>
              <a:rPr b="1" lang="en-US" sz="4000">
                <a:solidFill>
                  <a:srgbClr val="0D8269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n-US" sz="4000">
                <a:solidFill>
                  <a:srgbClr val="0D8269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5400">
              <a:solidFill>
                <a:srgbClr val="18823B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8" name="Google Shape;208;p8"/>
          <p:cNvSpPr txBox="1"/>
          <p:nvPr>
            <p:ph idx="1" type="body"/>
          </p:nvPr>
        </p:nvSpPr>
        <p:spPr>
          <a:xfrm>
            <a:off x="3600450" y="4400141"/>
            <a:ext cx="9088447" cy="13681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br>
              <a:rPr lang="en-US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03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歡迎同學參加</a:t>
            </a:r>
            <a:endParaRPr b="1" sz="103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descr="logo" id="209" name="Google Shape;209;p8"/>
          <p:cNvPicPr preferRelativeResize="0"/>
          <p:nvPr/>
        </p:nvPicPr>
        <p:blipFill rotWithShape="1">
          <a:blip r:embed="rId3">
            <a:alphaModFix/>
          </a:blip>
          <a:srcRect b="0" l="0" r="70059" t="-8106"/>
          <a:stretch/>
        </p:blipFill>
        <p:spPr>
          <a:xfrm>
            <a:off x="923364" y="528002"/>
            <a:ext cx="1372161" cy="872173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 txBox="1"/>
          <p:nvPr/>
        </p:nvSpPr>
        <p:spPr>
          <a:xfrm>
            <a:off x="2415540" y="421243"/>
            <a:ext cx="236982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FF0000"/>
                </a:solidFill>
                <a:latin typeface="Lustria"/>
                <a:ea typeface="Lustria"/>
                <a:cs typeface="Lustria"/>
                <a:sym typeface="Lustria"/>
              </a:rPr>
              <a:t>CYC</a:t>
            </a:r>
            <a:endParaRPr sz="7200">
              <a:solidFill>
                <a:schemeClr val="dk1"/>
              </a:solidFill>
              <a:latin typeface="Lustria"/>
              <a:ea typeface="Lustria"/>
              <a:cs typeface="Lustria"/>
              <a:sym typeface="Lustria"/>
            </a:endParaRPr>
          </a:p>
        </p:txBody>
      </p:sp>
      <p:pic>
        <p:nvPicPr>
          <p:cNvPr id="211" name="Google Shape;21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2896" y="1621572"/>
            <a:ext cx="4244958" cy="3032242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CA3DC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小水滴">
  <a:themeElements>
    <a:clrScheme name="小水滴">
      <a:dk1>
        <a:srgbClr val="000000"/>
      </a:dk1>
      <a:lt1>
        <a:srgbClr val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2020-09-08T18:14:41Z</dcterms:created>
  <dc:creator>Leanne LIU</dc:creator>
</cp:coreProperties>
</file>