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yQFn5gW2G/3MSGe6Y/gQSYb8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標題)">
  <p:cSld name="全景圖片 (含標題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lang="zh-HK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lang="zh-HK" sz="8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欄">
  <p:cSld name="3 欄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19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19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19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19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圖片欄">
  <p:cSld name="3 圖片欄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20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20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20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20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20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20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23" name="Google Shape;2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7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6" name="Google Shape;26;p7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7" name="Google Shape;27;p7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7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sz="2400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33" name="Google Shape;33;p7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1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5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5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5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5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5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title"/>
          </p:nvPr>
        </p:nvSpPr>
        <p:spPr>
          <a:xfrm>
            <a:off x="1749798" y="1419706"/>
            <a:ext cx="10442202" cy="2647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92857"/>
              <a:buFont typeface="DFKai-SB"/>
              <a:buNone/>
            </a:pP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b="1" lang="zh-HK" sz="80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童軍學會</a:t>
            </a: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br>
              <a:rPr b="1" lang="zh-HK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b="1" sz="2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020" y="1575026"/>
            <a:ext cx="2727440" cy="261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簡介</a:t>
            </a:r>
            <a:endParaRPr/>
          </a:p>
        </p:txBody>
      </p:sp>
      <p:sp>
        <p:nvSpPr>
          <p:cNvPr id="156" name="Google Shape;156;p2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lang="zh-HK" sz="3600"/>
              <a:t>第136旅</a:t>
            </a:r>
            <a:endParaRPr sz="3600"/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/>
              <a:t>星期三:  16:00-16:40</a:t>
            </a:r>
            <a:endParaRPr/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/>
              <a:t>負責老師：陳子鍵老師</a:t>
            </a:r>
            <a:endParaRPr sz="3600"/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8179" y="1261782"/>
            <a:ext cx="5098321" cy="382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目的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有認識自我的能力，成為有責任感的公民；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為青少年樹立良好的榜樣； 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待人接物，要持平公正；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瞭解別人，有助促進世界和平</a:t>
            </a:r>
            <a:r>
              <a:rPr lang="zh-HK">
                <a:latin typeface="DFKai-SB"/>
                <a:ea typeface="DFKai-SB"/>
                <a:cs typeface="DFKai-SB"/>
                <a:sym typeface="DFKai-SB"/>
              </a:rPr>
              <a:t>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Impact"/>
              <a:buNone/>
            </a:pPr>
            <a:r>
              <a:rPr lang="zh-HK">
                <a:solidFill>
                  <a:srgbClr val="002060"/>
                </a:solidFill>
              </a:rPr>
              <a:t>活動</a:t>
            </a:r>
            <a:endParaRPr/>
          </a:p>
        </p:txBody>
      </p: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6576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步操訓練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工具運用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Char char="•"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協助運行校內活動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760"/>
              <a:buNone/>
            </a:pPr>
            <a:r>
              <a:rPr lang="zh-HK" sz="3600">
                <a:latin typeface="DFKai-SB"/>
                <a:ea typeface="DFKai-SB"/>
                <a:cs typeface="DFKai-SB"/>
                <a:sym typeface="DFKai-SB"/>
              </a:rPr>
              <a:t>  -陸運會、水運會等</a:t>
            </a:r>
            <a:endParaRPr sz="3600">
              <a:latin typeface="DFKai-SB"/>
              <a:ea typeface="DFKai-SB"/>
              <a:cs typeface="DFKai-SB"/>
              <a:sym typeface="DFKai-SB"/>
            </a:endParaRPr>
          </a:p>
          <a:p>
            <a:pPr indent="-254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2" name="Google Shape;1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blob:https://web.whatsapp.com/d42401cf-9911-4dd2-b8a2-6ddba81ea7d3" id="173" name="Google Shape;17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2857" y="889425"/>
            <a:ext cx="5721531" cy="429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主要賽事">
  <a:themeElements>
    <a:clrScheme name="主要賽事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2020-09-11T06:21:23Z</dcterms:created>
  <dc:creator>Chan Chi Kin</dc:creator>
</cp:coreProperties>
</file>