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hDyN1vhyT8eoGtwPXZMshzbmdS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Arial"/>
              <a:buNone/>
              <a:defRPr sz="8000">
                <a:solidFill>
                  <a:srgbClr val="FEFEF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8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17" name="Google Shape;17;p28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6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6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36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b="0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6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0" name="Google Shape;90;p3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7"/>
          <p:cNvSpPr txBox="1"/>
          <p:nvPr>
            <p:ph idx="1" type="body"/>
          </p:nvPr>
        </p:nvSpPr>
        <p:spPr>
          <a:xfrm rot="5400000">
            <a:off x="4246034" y="-1040553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6" name="Google Shape;96;p37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7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8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8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3" name="Google Shape;103;p3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  <a:defRPr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39" name="Google Shape;39;p27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27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0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  <a:defRPr b="0"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47" name="Google Shape;47;p30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3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2"/>
          <p:cNvSpPr txBox="1"/>
          <p:nvPr>
            <p:ph idx="2" type="body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32"/>
          <p:cNvSpPr txBox="1"/>
          <p:nvPr>
            <p:ph idx="4" type="body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5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5"/>
          <p:cNvSpPr txBox="1"/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b="0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2" type="body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2" name="Google Shape;82;p35"/>
          <p:cNvSpPr txBox="1"/>
          <p:nvPr>
            <p:ph idx="10" type="dt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11" type="ftr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" name="Google Shape;12;p26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5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5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5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" name="Google Shape;28;p25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草, 球, 桌, 足球 的圖片&#10;&#10;自動產生的描述" id="111" name="Google Shape;111;p1"/>
          <p:cNvPicPr preferRelativeResize="0"/>
          <p:nvPr/>
        </p:nvPicPr>
        <p:blipFill rotWithShape="1">
          <a:blip r:embed="rId3">
            <a:alphaModFix amt="35000"/>
          </a:blip>
          <a:srcRect b="9786" l="0" r="0" t="59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>
                <a:solidFill>
                  <a:srgbClr val="FFFFFF"/>
                </a:solidFill>
              </a:rPr>
              <a:t>Sports ECA of KTGSS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1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FFFFFF"/>
                </a:solidFill>
              </a:rPr>
              <a:t>2022-23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4" name="Google Shape;114;p1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>
            <p:ph type="title"/>
          </p:nvPr>
        </p:nvSpPr>
        <p:spPr>
          <a:xfrm>
            <a:off x="199505" y="605896"/>
            <a:ext cx="423949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Billiard Club</a:t>
            </a:r>
            <a:br>
              <a:rPr lang="en-US"/>
            </a:br>
            <a:br>
              <a:rPr lang="en-US"/>
            </a:br>
            <a:r>
              <a:rPr lang="en-US"/>
              <a:t>Ms. Leung Fung Ying</a:t>
            </a:r>
            <a:endParaRPr/>
          </a:p>
        </p:txBody>
      </p:sp>
      <p:pic>
        <p:nvPicPr>
          <p:cNvPr id="197" name="Google Shape;197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8098" y="190443"/>
            <a:ext cx="5091240" cy="2863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8080" y="3244708"/>
            <a:ext cx="4536258" cy="3021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 txBox="1"/>
          <p:nvPr>
            <p:ph type="title"/>
          </p:nvPr>
        </p:nvSpPr>
        <p:spPr>
          <a:xfrm>
            <a:off x="199505" y="605896"/>
            <a:ext cx="423949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Billiard Club</a:t>
            </a:r>
            <a:br>
              <a:rPr lang="en-US"/>
            </a:br>
            <a:br>
              <a:rPr lang="en-US"/>
            </a:br>
            <a:r>
              <a:rPr lang="en-US"/>
              <a:t>Ms. Leung FungYing</a:t>
            </a:r>
            <a:endParaRPr/>
          </a:p>
        </p:txBody>
      </p:sp>
      <p:sp>
        <p:nvSpPr>
          <p:cNvPr id="207" name="Google Shape;207;p11"/>
          <p:cNvSpPr txBox="1"/>
          <p:nvPr>
            <p:ph idx="1" type="body"/>
          </p:nvPr>
        </p:nvSpPr>
        <p:spPr>
          <a:xfrm>
            <a:off x="5231958" y="605896"/>
            <a:ext cx="6372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30</a:t>
            </a:r>
            <a:endParaRPr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day : </a:t>
            </a:r>
            <a:r>
              <a:rPr lang="en-US" sz="2400"/>
              <a:t>Wednesday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4-6pm</a:t>
            </a:r>
            <a:endParaRPr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Date: 19/10-14/12</a:t>
            </a:r>
            <a:endParaRPr b="1"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Remarks : </a:t>
            </a:r>
            <a:r>
              <a:rPr lang="en-US" sz="2400"/>
              <a:t>@Shun Lee Sports Centre</a:t>
            </a: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 txBox="1"/>
          <p:nvPr>
            <p:ph type="title"/>
          </p:nvPr>
        </p:nvSpPr>
        <p:spPr>
          <a:xfrm>
            <a:off x="315884" y="605896"/>
            <a:ext cx="4332725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Darts Club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pic>
        <p:nvPicPr>
          <p:cNvPr id="216" name="Google Shape;216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3389" y="293489"/>
            <a:ext cx="4086471" cy="306485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174" y="3209646"/>
            <a:ext cx="4056611" cy="3042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 txBox="1"/>
          <p:nvPr>
            <p:ph type="title"/>
          </p:nvPr>
        </p:nvSpPr>
        <p:spPr>
          <a:xfrm>
            <a:off x="315884" y="605896"/>
            <a:ext cx="4332725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Darts Club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226" name="Google Shape;226;p13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40</a:t>
            </a:r>
            <a:endParaRPr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day : </a:t>
            </a:r>
            <a:r>
              <a:rPr lang="en-US" sz="2400"/>
              <a:t>Friday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4-6pm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Once a week</a:t>
            </a: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Football Club &amp;</a:t>
            </a:r>
            <a:br>
              <a:rPr lang="en-US"/>
            </a:br>
            <a:r>
              <a:rPr lang="en-US"/>
              <a:t>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235" name="Google Shape;235;p14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t/>
            </a:r>
            <a:endParaRPr sz="2400"/>
          </a:p>
          <a:p>
            <a:pPr indent="0" lvl="0" marL="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2400"/>
              <a:t>1</a:t>
            </a:r>
            <a:r>
              <a:rPr b="1" baseline="30000" lang="en-US" sz="2400"/>
              <a:t>st</a:t>
            </a:r>
            <a:r>
              <a:rPr b="1" lang="en-US" sz="2400"/>
              <a:t> term Meeting/Training arrangement :</a:t>
            </a:r>
            <a:endParaRPr b="1" sz="2400"/>
          </a:p>
          <a:p>
            <a:pPr indent="-15240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3/10 </a:t>
            </a:r>
            <a:endParaRPr b="1" sz="2400"/>
          </a:p>
          <a:p>
            <a:pPr indent="-15240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/>
              <a:t>Venue</a:t>
            </a:r>
            <a:r>
              <a:rPr b="1" lang="en-US"/>
              <a:t>: Shun Lee Sports Centre/ School Playground</a:t>
            </a:r>
            <a:endParaRPr b="1"/>
          </a:p>
          <a:p>
            <a:pPr indent="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5"/>
          <p:cNvSpPr txBox="1"/>
          <p:nvPr>
            <p:ph type="title"/>
          </p:nvPr>
        </p:nvSpPr>
        <p:spPr>
          <a:xfrm>
            <a:off x="1" y="605896"/>
            <a:ext cx="464860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Netball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pic>
        <p:nvPicPr>
          <p:cNvPr id="244" name="Google Shape;244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2647" y="605896"/>
            <a:ext cx="6684678" cy="501350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6"/>
          <p:cNvSpPr txBox="1"/>
          <p:nvPr>
            <p:ph type="title"/>
          </p:nvPr>
        </p:nvSpPr>
        <p:spPr>
          <a:xfrm>
            <a:off x="1" y="605896"/>
            <a:ext cx="464860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Netball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sp>
        <p:nvSpPr>
          <p:cNvPr id="253" name="Google Shape;253;p1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2257" y="605895"/>
            <a:ext cx="6821815" cy="511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7"/>
          <p:cNvSpPr txBox="1"/>
          <p:nvPr>
            <p:ph type="title"/>
          </p:nvPr>
        </p:nvSpPr>
        <p:spPr>
          <a:xfrm>
            <a:off x="1" y="605896"/>
            <a:ext cx="464860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Netball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sp>
        <p:nvSpPr>
          <p:cNvPr id="262" name="Google Shape;262;p17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30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day : </a:t>
            </a:r>
            <a:r>
              <a:rPr lang="en-US" sz="2400"/>
              <a:t>Saturday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9-11am</a:t>
            </a:r>
            <a:endParaRPr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Once a week</a:t>
            </a:r>
            <a:endParaRPr sz="2400"/>
          </a:p>
        </p:txBody>
      </p:sp>
      <p:sp>
        <p:nvSpPr>
          <p:cNvPr id="263" name="Google Shape;263;p1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8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Table Tennis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pic>
        <p:nvPicPr>
          <p:cNvPr id="271" name="Google Shape;271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894" y="394797"/>
            <a:ext cx="6842486" cy="547398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Table Tennis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5384" y="605895"/>
            <a:ext cx="6862015" cy="514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>
            <p:ph type="title"/>
          </p:nvPr>
        </p:nvSpPr>
        <p:spPr>
          <a:xfrm>
            <a:off x="492369" y="605896"/>
            <a:ext cx="3987365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Badminton Club &amp; Team</a:t>
            </a:r>
            <a:br>
              <a:rPr lang="en-US"/>
            </a:br>
            <a:br>
              <a:rPr lang="en-US"/>
            </a:br>
            <a:r>
              <a:rPr lang="en-US"/>
              <a:t>Ms Lui Pui Ha</a:t>
            </a:r>
            <a:br>
              <a:rPr lang="en-US"/>
            </a:br>
            <a:r>
              <a:rPr lang="en-US"/>
              <a:t>Mr Lai Ting Pong</a:t>
            </a:r>
            <a:endParaRPr/>
          </a:p>
        </p:txBody>
      </p:sp>
      <p:pic>
        <p:nvPicPr>
          <p:cNvPr descr="一張含有 個人, 團體, 正面, 直立的 的圖片&#10;&#10;自動產生的描述" id="123" name="Google Shape;12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0713" y="963190"/>
            <a:ext cx="6126829" cy="4595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Table Tennis Club &amp; Team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sp>
        <p:nvSpPr>
          <p:cNvPr id="289" name="Google Shape;289;p20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30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day : </a:t>
            </a:r>
            <a:r>
              <a:rPr lang="en-US" sz="2400"/>
              <a:t>Wednesday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4-6pm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Once a week</a:t>
            </a:r>
            <a:endParaRPr sz="2400"/>
          </a:p>
        </p:txBody>
      </p:sp>
      <p:sp>
        <p:nvSpPr>
          <p:cNvPr id="290" name="Google Shape;290;p20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1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1"/>
          <p:cNvSpPr txBox="1"/>
          <p:nvPr>
            <p:ph type="title"/>
          </p:nvPr>
        </p:nvSpPr>
        <p:spPr>
          <a:xfrm>
            <a:off x="166255" y="605896"/>
            <a:ext cx="432261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Volleyball Club &amp;</a:t>
            </a:r>
            <a:br>
              <a:rPr lang="en-US"/>
            </a:br>
            <a:r>
              <a:rPr lang="en-US"/>
              <a:t>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298" name="Google Shape;298;p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3152" y="759617"/>
            <a:ext cx="6920078" cy="494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2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2"/>
          <p:cNvSpPr txBox="1"/>
          <p:nvPr>
            <p:ph type="title"/>
          </p:nvPr>
        </p:nvSpPr>
        <p:spPr>
          <a:xfrm>
            <a:off x="166255" y="605896"/>
            <a:ext cx="432261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Volleyball Club &amp;</a:t>
            </a:r>
            <a:br>
              <a:rPr lang="en-US"/>
            </a:br>
            <a:r>
              <a:rPr lang="en-US"/>
              <a:t>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pic>
        <p:nvPicPr>
          <p:cNvPr id="307" name="Google Shape;307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332" r="7853" t="14726"/>
          <a:stretch/>
        </p:blipFill>
        <p:spPr>
          <a:xfrm>
            <a:off x="5099397" y="605896"/>
            <a:ext cx="6604924" cy="486589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3"/>
          <p:cNvSpPr txBox="1"/>
          <p:nvPr>
            <p:ph type="title"/>
          </p:nvPr>
        </p:nvSpPr>
        <p:spPr>
          <a:xfrm>
            <a:off x="166255" y="605896"/>
            <a:ext cx="4322618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Volleyball Club &amp;</a:t>
            </a:r>
            <a:br>
              <a:rPr lang="en-US"/>
            </a:br>
            <a:r>
              <a:rPr lang="en-US"/>
              <a:t>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316" name="Google Shape;316;p23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50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Meeting/Training day : </a:t>
            </a:r>
            <a:r>
              <a:rPr lang="en-US" sz="2400"/>
              <a:t>Friday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4-6pm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Once a week</a:t>
            </a:r>
            <a:endParaRPr sz="2400"/>
          </a:p>
        </p:txBody>
      </p:sp>
      <p:sp>
        <p:nvSpPr>
          <p:cNvPr id="317" name="Google Shape;317;p2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4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4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Other Sports Team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325" name="Google Shape;325;p24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Athletics Team : Mr Yau Shing Kit</a:t>
            </a:r>
            <a:endParaRPr b="1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Rhythmic Gym Team : Ms Leung Fung Ying</a:t>
            </a:r>
            <a:endParaRPr b="1" sz="2400"/>
          </a:p>
          <a:p>
            <a:pPr indent="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US" sz="2400"/>
              <a:t>Remarks: Students have good performance will be invited to join school team to participate in inter-school competition.</a:t>
            </a:r>
            <a:endParaRPr sz="2400"/>
          </a:p>
        </p:txBody>
      </p:sp>
      <p:sp>
        <p:nvSpPr>
          <p:cNvPr id="326" name="Google Shape;326;p24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75" y="3466470"/>
            <a:ext cx="3237257" cy="231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 txBox="1"/>
          <p:nvPr>
            <p:ph type="title"/>
          </p:nvPr>
        </p:nvSpPr>
        <p:spPr>
          <a:xfrm>
            <a:off x="492369" y="605896"/>
            <a:ext cx="3987365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Badminton Club &amp; Team</a:t>
            </a:r>
            <a:br>
              <a:rPr lang="en-US"/>
            </a:br>
            <a:br>
              <a:rPr lang="en-US"/>
            </a:br>
            <a:r>
              <a:rPr lang="en-US"/>
              <a:t>Ms Lui Pui Ha</a:t>
            </a:r>
            <a:br>
              <a:rPr lang="en-US"/>
            </a:br>
            <a:r>
              <a:rPr lang="en-US"/>
              <a:t>Mr Lai Ting Pong</a:t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個人, 運動, 遊戲, 建築物 的圖片&#10;&#10;自動產生的描述" id="133" name="Google Shape;133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8842" y="771107"/>
            <a:ext cx="6466634" cy="4853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/>
          <p:nvPr>
            <p:ph type="title"/>
          </p:nvPr>
        </p:nvSpPr>
        <p:spPr>
          <a:xfrm>
            <a:off x="492369" y="605896"/>
            <a:ext cx="3987365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Badminton Club &amp; Team</a:t>
            </a:r>
            <a:br>
              <a:rPr lang="en-US"/>
            </a:br>
            <a:br>
              <a:rPr lang="en-US"/>
            </a:br>
            <a:r>
              <a:rPr lang="en-US"/>
              <a:t>Ms Lui Pui Ha</a:t>
            </a:r>
            <a:endParaRPr/>
          </a:p>
        </p:txBody>
      </p:sp>
      <p:sp>
        <p:nvSpPr>
          <p:cNvPr id="141" name="Google Shape;141;p4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30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day : Wednesday/ Friday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4-6pm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Once a week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Remarks : </a:t>
            </a:r>
            <a:r>
              <a:rPr lang="en-US" sz="2400"/>
              <a:t>Please wear sports uniform and bring your badminton racket</a:t>
            </a:r>
            <a:endParaRPr b="1" sz="2400"/>
          </a:p>
        </p:txBody>
      </p:sp>
      <p:sp>
        <p:nvSpPr>
          <p:cNvPr id="142" name="Google Shape;142;p4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Basketball Club &amp; 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0200" y="459199"/>
            <a:ext cx="5283600" cy="37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925" y="3233350"/>
            <a:ext cx="3962476" cy="29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66000" y="44000"/>
            <a:ext cx="121863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Basketball Club &amp; 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500" y="0"/>
            <a:ext cx="3743124" cy="499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400" y="2914350"/>
            <a:ext cx="4648602" cy="34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Basketball Team (Girls)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3400" y="605895"/>
            <a:ext cx="7113429" cy="508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Basketball Team (Girls)</a:t>
            </a:r>
            <a:br>
              <a:rPr lang="en-US"/>
            </a:br>
            <a:br>
              <a:rPr lang="en-US"/>
            </a:br>
            <a:r>
              <a:rPr lang="en-US"/>
              <a:t>Ms Leung Fung Ying</a:t>
            </a:r>
            <a:endParaRPr/>
          </a:p>
        </p:txBody>
      </p:sp>
      <p:pic>
        <p:nvPicPr>
          <p:cNvPr id="179" name="Google Shape;17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7746" y="337215"/>
            <a:ext cx="4436166" cy="591488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9"/>
          <p:cNvSpPr txBox="1"/>
          <p:nvPr>
            <p:ph type="title"/>
          </p:nvPr>
        </p:nvSpPr>
        <p:spPr>
          <a:xfrm>
            <a:off x="0" y="605896"/>
            <a:ext cx="4648609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-US"/>
              <a:t>Basketball Club &amp; Team</a:t>
            </a:r>
            <a:br>
              <a:rPr lang="en-US"/>
            </a:br>
            <a:br>
              <a:rPr lang="en-US"/>
            </a:br>
            <a:r>
              <a:rPr lang="en-US"/>
              <a:t>Mr Yau Shing Kit</a:t>
            </a:r>
            <a:endParaRPr/>
          </a:p>
        </p:txBody>
      </p:sp>
      <p:sp>
        <p:nvSpPr>
          <p:cNvPr id="188" name="Google Shape;188;p9"/>
          <p:cNvSpPr txBox="1"/>
          <p:nvPr>
            <p:ph idx="1" type="body"/>
          </p:nvPr>
        </p:nvSpPr>
        <p:spPr>
          <a:xfrm>
            <a:off x="5231958" y="605896"/>
            <a:ext cx="5923721" cy="564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Max. no. of members:  </a:t>
            </a:r>
            <a:r>
              <a:rPr lang="en-US" sz="2400"/>
              <a:t>30</a:t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2400"/>
              <a:t>Meeting/Training day :  </a:t>
            </a:r>
            <a:r>
              <a:rPr b="1" lang="en-US" sz="2400">
                <a:solidFill>
                  <a:srgbClr val="FF0000"/>
                </a:solidFill>
              </a:rPr>
              <a:t>Tuesday/Thursday (Girls) </a:t>
            </a:r>
            <a:endParaRPr>
              <a:solidFill>
                <a:srgbClr val="FF0000"/>
              </a:solidFill>
            </a:endParaRPr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0000FF"/>
              </a:buClr>
              <a:buSzPts val="2400"/>
              <a:buChar char=" "/>
            </a:pPr>
            <a:r>
              <a:rPr b="1" lang="en-US" sz="2400">
                <a:solidFill>
                  <a:srgbClr val="0000FF"/>
                </a:solidFill>
              </a:rPr>
              <a:t>Wednesday</a:t>
            </a:r>
            <a:r>
              <a:rPr b="1" lang="en-US" sz="2400">
                <a:solidFill>
                  <a:srgbClr val="0000FF"/>
                </a:solidFill>
              </a:rPr>
              <a:t>/</a:t>
            </a:r>
            <a:r>
              <a:rPr b="1" lang="en-US" sz="2400">
                <a:solidFill>
                  <a:srgbClr val="0000FF"/>
                </a:solidFill>
              </a:rPr>
              <a:t>Friday (Boys)</a:t>
            </a:r>
            <a:endParaRPr b="1">
              <a:solidFill>
                <a:srgbClr val="0000FF"/>
              </a:solidFill>
            </a:endParaRPr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time : </a:t>
            </a:r>
            <a:r>
              <a:rPr lang="en-US" sz="2400"/>
              <a:t>4-6pm</a:t>
            </a:r>
            <a:endParaRPr/>
          </a:p>
          <a:p>
            <a:pPr indent="-9144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US" sz="2400"/>
              <a:t>Meeting frequency : </a:t>
            </a:r>
            <a:r>
              <a:rPr lang="en-US" sz="2400"/>
              <a:t>Twice</a:t>
            </a:r>
            <a:r>
              <a:rPr lang="en-US" sz="2400"/>
              <a:t> a week</a:t>
            </a:r>
            <a:endParaRPr sz="2400"/>
          </a:p>
        </p:txBody>
      </p:sp>
      <p:sp>
        <p:nvSpPr>
          <p:cNvPr id="189" name="Google Shape;189;p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2020-09-11T08:38:04Z</dcterms:created>
</cp:coreProperties>
</file>