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62" r:id="rId5"/>
    <p:sldId id="258" r:id="rId6"/>
    <p:sldId id="260" r:id="rId7"/>
    <p:sldId id="259" r:id="rId8"/>
    <p:sldId id="263" r:id="rId9"/>
    <p:sldId id="264" r:id="rId10"/>
    <p:sldId id="265" r:id="rId11"/>
    <p:sldId id="266" r:id="rId12"/>
    <p:sldId id="267" r:id="rId1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40" autoAdjust="0"/>
    <p:restoredTop sz="94660"/>
  </p:normalViewPr>
  <p:slideViewPr>
    <p:cSldViewPr snapToGrid="0">
      <p:cViewPr varScale="1">
        <p:scale>
          <a:sx n="116" d="100"/>
          <a:sy n="116" d="100"/>
        </p:scale>
        <p:origin x="13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4B4D4046-5D25-72C1-3E5A-829CB5633347}"/>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zh-CN" altLang="en-US"/>
          </a:p>
        </p:txBody>
      </p:sp>
      <p:sp>
        <p:nvSpPr>
          <p:cNvPr id="3" name="副標題 2">
            <a:extLst>
              <a:ext uri="{FF2B5EF4-FFF2-40B4-BE49-F238E27FC236}">
                <a16:creationId xmlns:a16="http://schemas.microsoft.com/office/drawing/2014/main" xmlns="" id="{BCD56211-3C27-6B18-212B-DC06164499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zh-CN" altLang="en-US"/>
          </a:p>
        </p:txBody>
      </p:sp>
      <p:sp>
        <p:nvSpPr>
          <p:cNvPr id="4" name="日期版面配置區 3">
            <a:extLst>
              <a:ext uri="{FF2B5EF4-FFF2-40B4-BE49-F238E27FC236}">
                <a16:creationId xmlns:a16="http://schemas.microsoft.com/office/drawing/2014/main" xmlns="" id="{5FAB2681-BA16-5342-EDB6-B813AA20F57C}"/>
              </a:ext>
            </a:extLst>
          </p:cNvPr>
          <p:cNvSpPr>
            <a:spLocks noGrp="1"/>
          </p:cNvSpPr>
          <p:nvPr>
            <p:ph type="dt" sz="half" idx="10"/>
          </p:nvPr>
        </p:nvSpPr>
        <p:spPr/>
        <p:txBody>
          <a:bodyPr/>
          <a:lstStyle/>
          <a:p>
            <a:fld id="{C69D98EC-AFED-4358-A1DF-C08F5BAF3479}" type="datetimeFigureOut">
              <a:rPr lang="zh-CN" altLang="en-US" smtClean="0"/>
              <a:t>2022/9/13</a:t>
            </a:fld>
            <a:endParaRPr lang="zh-CN" altLang="en-US"/>
          </a:p>
        </p:txBody>
      </p:sp>
      <p:sp>
        <p:nvSpPr>
          <p:cNvPr id="5" name="頁尾版面配置區 4">
            <a:extLst>
              <a:ext uri="{FF2B5EF4-FFF2-40B4-BE49-F238E27FC236}">
                <a16:creationId xmlns:a16="http://schemas.microsoft.com/office/drawing/2014/main" xmlns="" id="{8A40AFE6-F3BD-0090-65DE-0A0A40898174}"/>
              </a:ext>
            </a:extLst>
          </p:cNvPr>
          <p:cNvSpPr>
            <a:spLocks noGrp="1"/>
          </p:cNvSpPr>
          <p:nvPr>
            <p:ph type="ftr" sz="quarter" idx="11"/>
          </p:nvPr>
        </p:nvSpPr>
        <p:spPr/>
        <p:txBody>
          <a:bodyPr/>
          <a:lstStyle/>
          <a:p>
            <a:endParaRPr lang="zh-CN" altLang="en-US"/>
          </a:p>
        </p:txBody>
      </p:sp>
      <p:sp>
        <p:nvSpPr>
          <p:cNvPr id="6" name="投影片編號版面配置區 5">
            <a:extLst>
              <a:ext uri="{FF2B5EF4-FFF2-40B4-BE49-F238E27FC236}">
                <a16:creationId xmlns:a16="http://schemas.microsoft.com/office/drawing/2014/main" xmlns="" id="{E17ED7B1-623E-D480-198F-BA1EA6050CF2}"/>
              </a:ext>
            </a:extLst>
          </p:cNvPr>
          <p:cNvSpPr>
            <a:spLocks noGrp="1"/>
          </p:cNvSpPr>
          <p:nvPr>
            <p:ph type="sldNum" sz="quarter" idx="12"/>
          </p:nvPr>
        </p:nvSpPr>
        <p:spPr/>
        <p:txBody>
          <a:bodyPr/>
          <a:lstStyle/>
          <a:p>
            <a:fld id="{9227CE78-E260-4802-8A0A-1D626594F2E4}" type="slidenum">
              <a:rPr lang="zh-CN" altLang="en-US" smtClean="0"/>
              <a:t>‹#›</a:t>
            </a:fld>
            <a:endParaRPr lang="zh-CN" altLang="en-US"/>
          </a:p>
        </p:txBody>
      </p:sp>
    </p:spTree>
    <p:extLst>
      <p:ext uri="{BB962C8B-B14F-4D97-AF65-F5344CB8AC3E}">
        <p14:creationId xmlns:p14="http://schemas.microsoft.com/office/powerpoint/2010/main" val="246987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B30035F3-CB85-F77A-717A-BFC76FC2EE9B}"/>
              </a:ext>
            </a:extLst>
          </p:cNvPr>
          <p:cNvSpPr>
            <a:spLocks noGrp="1"/>
          </p:cNvSpPr>
          <p:nvPr>
            <p:ph type="title"/>
          </p:nvPr>
        </p:nvSpPr>
        <p:spPr/>
        <p:txBody>
          <a:bodyPr/>
          <a:lstStyle/>
          <a:p>
            <a:r>
              <a:rPr lang="zh-TW" altLang="en-US"/>
              <a:t>按一下以編輯母片標題樣式</a:t>
            </a:r>
            <a:endParaRPr lang="zh-CN" altLang="en-US"/>
          </a:p>
        </p:txBody>
      </p:sp>
      <p:sp>
        <p:nvSpPr>
          <p:cNvPr id="3" name="直排文字版面配置區 2">
            <a:extLst>
              <a:ext uri="{FF2B5EF4-FFF2-40B4-BE49-F238E27FC236}">
                <a16:creationId xmlns:a16="http://schemas.microsoft.com/office/drawing/2014/main" xmlns="" id="{0508A676-FFA5-9DAB-83FC-B1D2452B1284}"/>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CN" altLang="en-US"/>
          </a:p>
        </p:txBody>
      </p:sp>
      <p:sp>
        <p:nvSpPr>
          <p:cNvPr id="4" name="日期版面配置區 3">
            <a:extLst>
              <a:ext uri="{FF2B5EF4-FFF2-40B4-BE49-F238E27FC236}">
                <a16:creationId xmlns:a16="http://schemas.microsoft.com/office/drawing/2014/main" xmlns="" id="{49D73BEF-AB7E-F545-2BCB-3437A913F92C}"/>
              </a:ext>
            </a:extLst>
          </p:cNvPr>
          <p:cNvSpPr>
            <a:spLocks noGrp="1"/>
          </p:cNvSpPr>
          <p:nvPr>
            <p:ph type="dt" sz="half" idx="10"/>
          </p:nvPr>
        </p:nvSpPr>
        <p:spPr/>
        <p:txBody>
          <a:bodyPr/>
          <a:lstStyle/>
          <a:p>
            <a:fld id="{C69D98EC-AFED-4358-A1DF-C08F5BAF3479}" type="datetimeFigureOut">
              <a:rPr lang="zh-CN" altLang="en-US" smtClean="0"/>
              <a:t>2022/9/13</a:t>
            </a:fld>
            <a:endParaRPr lang="zh-CN" altLang="en-US"/>
          </a:p>
        </p:txBody>
      </p:sp>
      <p:sp>
        <p:nvSpPr>
          <p:cNvPr id="5" name="頁尾版面配置區 4">
            <a:extLst>
              <a:ext uri="{FF2B5EF4-FFF2-40B4-BE49-F238E27FC236}">
                <a16:creationId xmlns:a16="http://schemas.microsoft.com/office/drawing/2014/main" xmlns="" id="{6F2F37C0-39C2-E738-245A-E10FE333B0E2}"/>
              </a:ext>
            </a:extLst>
          </p:cNvPr>
          <p:cNvSpPr>
            <a:spLocks noGrp="1"/>
          </p:cNvSpPr>
          <p:nvPr>
            <p:ph type="ftr" sz="quarter" idx="11"/>
          </p:nvPr>
        </p:nvSpPr>
        <p:spPr/>
        <p:txBody>
          <a:bodyPr/>
          <a:lstStyle/>
          <a:p>
            <a:endParaRPr lang="zh-CN" altLang="en-US"/>
          </a:p>
        </p:txBody>
      </p:sp>
      <p:sp>
        <p:nvSpPr>
          <p:cNvPr id="6" name="投影片編號版面配置區 5">
            <a:extLst>
              <a:ext uri="{FF2B5EF4-FFF2-40B4-BE49-F238E27FC236}">
                <a16:creationId xmlns:a16="http://schemas.microsoft.com/office/drawing/2014/main" xmlns="" id="{9912680E-8909-51AF-AC17-DF87330BE2E7}"/>
              </a:ext>
            </a:extLst>
          </p:cNvPr>
          <p:cNvSpPr>
            <a:spLocks noGrp="1"/>
          </p:cNvSpPr>
          <p:nvPr>
            <p:ph type="sldNum" sz="quarter" idx="12"/>
          </p:nvPr>
        </p:nvSpPr>
        <p:spPr/>
        <p:txBody>
          <a:bodyPr/>
          <a:lstStyle/>
          <a:p>
            <a:fld id="{9227CE78-E260-4802-8A0A-1D626594F2E4}" type="slidenum">
              <a:rPr lang="zh-CN" altLang="en-US" smtClean="0"/>
              <a:t>‹#›</a:t>
            </a:fld>
            <a:endParaRPr lang="zh-CN" altLang="en-US"/>
          </a:p>
        </p:txBody>
      </p:sp>
    </p:spTree>
    <p:extLst>
      <p:ext uri="{BB962C8B-B14F-4D97-AF65-F5344CB8AC3E}">
        <p14:creationId xmlns:p14="http://schemas.microsoft.com/office/powerpoint/2010/main" val="3406037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xmlns="" id="{C7B4D99A-B158-3FE9-F4FA-1CC9CDA9A71F}"/>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zh-CN" altLang="en-US"/>
          </a:p>
        </p:txBody>
      </p:sp>
      <p:sp>
        <p:nvSpPr>
          <p:cNvPr id="3" name="直排文字版面配置區 2">
            <a:extLst>
              <a:ext uri="{FF2B5EF4-FFF2-40B4-BE49-F238E27FC236}">
                <a16:creationId xmlns:a16="http://schemas.microsoft.com/office/drawing/2014/main" xmlns="" id="{01E31C2B-F253-B5BD-9F7C-AA2085352F2D}"/>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CN" altLang="en-US"/>
          </a:p>
        </p:txBody>
      </p:sp>
      <p:sp>
        <p:nvSpPr>
          <p:cNvPr id="4" name="日期版面配置區 3">
            <a:extLst>
              <a:ext uri="{FF2B5EF4-FFF2-40B4-BE49-F238E27FC236}">
                <a16:creationId xmlns:a16="http://schemas.microsoft.com/office/drawing/2014/main" xmlns="" id="{FDC4D511-63A2-F914-BDB6-E198983247B2}"/>
              </a:ext>
            </a:extLst>
          </p:cNvPr>
          <p:cNvSpPr>
            <a:spLocks noGrp="1"/>
          </p:cNvSpPr>
          <p:nvPr>
            <p:ph type="dt" sz="half" idx="10"/>
          </p:nvPr>
        </p:nvSpPr>
        <p:spPr/>
        <p:txBody>
          <a:bodyPr/>
          <a:lstStyle/>
          <a:p>
            <a:fld id="{C69D98EC-AFED-4358-A1DF-C08F5BAF3479}" type="datetimeFigureOut">
              <a:rPr lang="zh-CN" altLang="en-US" smtClean="0"/>
              <a:t>2022/9/13</a:t>
            </a:fld>
            <a:endParaRPr lang="zh-CN" altLang="en-US"/>
          </a:p>
        </p:txBody>
      </p:sp>
      <p:sp>
        <p:nvSpPr>
          <p:cNvPr id="5" name="頁尾版面配置區 4">
            <a:extLst>
              <a:ext uri="{FF2B5EF4-FFF2-40B4-BE49-F238E27FC236}">
                <a16:creationId xmlns:a16="http://schemas.microsoft.com/office/drawing/2014/main" xmlns="" id="{9C874F42-4E7D-B13E-772B-B2D8CA36FAA0}"/>
              </a:ext>
            </a:extLst>
          </p:cNvPr>
          <p:cNvSpPr>
            <a:spLocks noGrp="1"/>
          </p:cNvSpPr>
          <p:nvPr>
            <p:ph type="ftr" sz="quarter" idx="11"/>
          </p:nvPr>
        </p:nvSpPr>
        <p:spPr/>
        <p:txBody>
          <a:bodyPr/>
          <a:lstStyle/>
          <a:p>
            <a:endParaRPr lang="zh-CN" altLang="en-US"/>
          </a:p>
        </p:txBody>
      </p:sp>
      <p:sp>
        <p:nvSpPr>
          <p:cNvPr id="6" name="投影片編號版面配置區 5">
            <a:extLst>
              <a:ext uri="{FF2B5EF4-FFF2-40B4-BE49-F238E27FC236}">
                <a16:creationId xmlns:a16="http://schemas.microsoft.com/office/drawing/2014/main" xmlns="" id="{F6B77832-E69E-1D4C-84B2-E795220E8617}"/>
              </a:ext>
            </a:extLst>
          </p:cNvPr>
          <p:cNvSpPr>
            <a:spLocks noGrp="1"/>
          </p:cNvSpPr>
          <p:nvPr>
            <p:ph type="sldNum" sz="quarter" idx="12"/>
          </p:nvPr>
        </p:nvSpPr>
        <p:spPr/>
        <p:txBody>
          <a:bodyPr/>
          <a:lstStyle/>
          <a:p>
            <a:fld id="{9227CE78-E260-4802-8A0A-1D626594F2E4}" type="slidenum">
              <a:rPr lang="zh-CN" altLang="en-US" smtClean="0"/>
              <a:t>‹#›</a:t>
            </a:fld>
            <a:endParaRPr lang="zh-CN" altLang="en-US"/>
          </a:p>
        </p:txBody>
      </p:sp>
    </p:spTree>
    <p:extLst>
      <p:ext uri="{BB962C8B-B14F-4D97-AF65-F5344CB8AC3E}">
        <p14:creationId xmlns:p14="http://schemas.microsoft.com/office/powerpoint/2010/main" val="3124749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8A8E6FFA-4E04-C9F2-73E1-AF161C1D071D}"/>
              </a:ext>
            </a:extLst>
          </p:cNvPr>
          <p:cNvSpPr>
            <a:spLocks noGrp="1"/>
          </p:cNvSpPr>
          <p:nvPr>
            <p:ph type="title"/>
          </p:nvPr>
        </p:nvSpPr>
        <p:spPr/>
        <p:txBody>
          <a:bodyPr/>
          <a:lstStyle/>
          <a:p>
            <a:r>
              <a:rPr lang="zh-TW" altLang="en-US"/>
              <a:t>按一下以編輯母片標題樣式</a:t>
            </a:r>
            <a:endParaRPr lang="zh-CN" altLang="en-US"/>
          </a:p>
        </p:txBody>
      </p:sp>
      <p:sp>
        <p:nvSpPr>
          <p:cNvPr id="3" name="內容版面配置區 2">
            <a:extLst>
              <a:ext uri="{FF2B5EF4-FFF2-40B4-BE49-F238E27FC236}">
                <a16:creationId xmlns:a16="http://schemas.microsoft.com/office/drawing/2014/main" xmlns="" id="{ABDB8125-6A39-4362-1003-119F2104ABD6}"/>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CN" altLang="en-US"/>
          </a:p>
        </p:txBody>
      </p:sp>
      <p:sp>
        <p:nvSpPr>
          <p:cNvPr id="4" name="日期版面配置區 3">
            <a:extLst>
              <a:ext uri="{FF2B5EF4-FFF2-40B4-BE49-F238E27FC236}">
                <a16:creationId xmlns:a16="http://schemas.microsoft.com/office/drawing/2014/main" xmlns="" id="{FA157F5E-6D9D-3A0B-3B61-104CCE6F5967}"/>
              </a:ext>
            </a:extLst>
          </p:cNvPr>
          <p:cNvSpPr>
            <a:spLocks noGrp="1"/>
          </p:cNvSpPr>
          <p:nvPr>
            <p:ph type="dt" sz="half" idx="10"/>
          </p:nvPr>
        </p:nvSpPr>
        <p:spPr/>
        <p:txBody>
          <a:bodyPr/>
          <a:lstStyle/>
          <a:p>
            <a:fld id="{C69D98EC-AFED-4358-A1DF-C08F5BAF3479}" type="datetimeFigureOut">
              <a:rPr lang="zh-CN" altLang="en-US" smtClean="0"/>
              <a:t>2022/9/13</a:t>
            </a:fld>
            <a:endParaRPr lang="zh-CN" altLang="en-US"/>
          </a:p>
        </p:txBody>
      </p:sp>
      <p:sp>
        <p:nvSpPr>
          <p:cNvPr id="5" name="頁尾版面配置區 4">
            <a:extLst>
              <a:ext uri="{FF2B5EF4-FFF2-40B4-BE49-F238E27FC236}">
                <a16:creationId xmlns:a16="http://schemas.microsoft.com/office/drawing/2014/main" xmlns="" id="{4EB8516C-CBD2-82BD-9FCF-B55BAAB28478}"/>
              </a:ext>
            </a:extLst>
          </p:cNvPr>
          <p:cNvSpPr>
            <a:spLocks noGrp="1"/>
          </p:cNvSpPr>
          <p:nvPr>
            <p:ph type="ftr" sz="quarter" idx="11"/>
          </p:nvPr>
        </p:nvSpPr>
        <p:spPr/>
        <p:txBody>
          <a:bodyPr/>
          <a:lstStyle/>
          <a:p>
            <a:endParaRPr lang="zh-CN" altLang="en-US"/>
          </a:p>
        </p:txBody>
      </p:sp>
      <p:sp>
        <p:nvSpPr>
          <p:cNvPr id="6" name="投影片編號版面配置區 5">
            <a:extLst>
              <a:ext uri="{FF2B5EF4-FFF2-40B4-BE49-F238E27FC236}">
                <a16:creationId xmlns:a16="http://schemas.microsoft.com/office/drawing/2014/main" xmlns="" id="{6D7085EB-6815-2FC9-E274-8D4D01CE40DA}"/>
              </a:ext>
            </a:extLst>
          </p:cNvPr>
          <p:cNvSpPr>
            <a:spLocks noGrp="1"/>
          </p:cNvSpPr>
          <p:nvPr>
            <p:ph type="sldNum" sz="quarter" idx="12"/>
          </p:nvPr>
        </p:nvSpPr>
        <p:spPr/>
        <p:txBody>
          <a:bodyPr/>
          <a:lstStyle/>
          <a:p>
            <a:fld id="{9227CE78-E260-4802-8A0A-1D626594F2E4}" type="slidenum">
              <a:rPr lang="zh-CN" altLang="en-US" smtClean="0"/>
              <a:t>‹#›</a:t>
            </a:fld>
            <a:endParaRPr lang="zh-CN" altLang="en-US"/>
          </a:p>
        </p:txBody>
      </p:sp>
    </p:spTree>
    <p:extLst>
      <p:ext uri="{BB962C8B-B14F-4D97-AF65-F5344CB8AC3E}">
        <p14:creationId xmlns:p14="http://schemas.microsoft.com/office/powerpoint/2010/main" val="2263119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DBF10596-8FF0-8319-46C6-09B7632A8619}"/>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zh-CN" altLang="en-US"/>
          </a:p>
        </p:txBody>
      </p:sp>
      <p:sp>
        <p:nvSpPr>
          <p:cNvPr id="3" name="文字版面配置區 2">
            <a:extLst>
              <a:ext uri="{FF2B5EF4-FFF2-40B4-BE49-F238E27FC236}">
                <a16:creationId xmlns:a16="http://schemas.microsoft.com/office/drawing/2014/main" xmlns="" id="{BA5EC8AD-12C0-EF0F-D6F2-3A41A8EDDE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xmlns="" id="{93025C3A-A758-48B2-9BD3-70570D3C4585}"/>
              </a:ext>
            </a:extLst>
          </p:cNvPr>
          <p:cNvSpPr>
            <a:spLocks noGrp="1"/>
          </p:cNvSpPr>
          <p:nvPr>
            <p:ph type="dt" sz="half" idx="10"/>
          </p:nvPr>
        </p:nvSpPr>
        <p:spPr/>
        <p:txBody>
          <a:bodyPr/>
          <a:lstStyle/>
          <a:p>
            <a:fld id="{C69D98EC-AFED-4358-A1DF-C08F5BAF3479}" type="datetimeFigureOut">
              <a:rPr lang="zh-CN" altLang="en-US" smtClean="0"/>
              <a:t>2022/9/13</a:t>
            </a:fld>
            <a:endParaRPr lang="zh-CN" altLang="en-US"/>
          </a:p>
        </p:txBody>
      </p:sp>
      <p:sp>
        <p:nvSpPr>
          <p:cNvPr id="5" name="頁尾版面配置區 4">
            <a:extLst>
              <a:ext uri="{FF2B5EF4-FFF2-40B4-BE49-F238E27FC236}">
                <a16:creationId xmlns:a16="http://schemas.microsoft.com/office/drawing/2014/main" xmlns="" id="{84F1FEF5-9935-D79D-1707-641606A884FD}"/>
              </a:ext>
            </a:extLst>
          </p:cNvPr>
          <p:cNvSpPr>
            <a:spLocks noGrp="1"/>
          </p:cNvSpPr>
          <p:nvPr>
            <p:ph type="ftr" sz="quarter" idx="11"/>
          </p:nvPr>
        </p:nvSpPr>
        <p:spPr/>
        <p:txBody>
          <a:bodyPr/>
          <a:lstStyle/>
          <a:p>
            <a:endParaRPr lang="zh-CN" altLang="en-US"/>
          </a:p>
        </p:txBody>
      </p:sp>
      <p:sp>
        <p:nvSpPr>
          <p:cNvPr id="6" name="投影片編號版面配置區 5">
            <a:extLst>
              <a:ext uri="{FF2B5EF4-FFF2-40B4-BE49-F238E27FC236}">
                <a16:creationId xmlns:a16="http://schemas.microsoft.com/office/drawing/2014/main" xmlns="" id="{F8E80FCA-9968-E1D9-DCBF-A63D4FCF5545}"/>
              </a:ext>
            </a:extLst>
          </p:cNvPr>
          <p:cNvSpPr>
            <a:spLocks noGrp="1"/>
          </p:cNvSpPr>
          <p:nvPr>
            <p:ph type="sldNum" sz="quarter" idx="12"/>
          </p:nvPr>
        </p:nvSpPr>
        <p:spPr/>
        <p:txBody>
          <a:bodyPr/>
          <a:lstStyle/>
          <a:p>
            <a:fld id="{9227CE78-E260-4802-8A0A-1D626594F2E4}" type="slidenum">
              <a:rPr lang="zh-CN" altLang="en-US" smtClean="0"/>
              <a:t>‹#›</a:t>
            </a:fld>
            <a:endParaRPr lang="zh-CN" altLang="en-US"/>
          </a:p>
        </p:txBody>
      </p:sp>
    </p:spTree>
    <p:extLst>
      <p:ext uri="{BB962C8B-B14F-4D97-AF65-F5344CB8AC3E}">
        <p14:creationId xmlns:p14="http://schemas.microsoft.com/office/powerpoint/2010/main" val="4151392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63DB7C9-2D0D-A1B2-83C7-C5C35B28DEB3}"/>
              </a:ext>
            </a:extLst>
          </p:cNvPr>
          <p:cNvSpPr>
            <a:spLocks noGrp="1"/>
          </p:cNvSpPr>
          <p:nvPr>
            <p:ph type="title"/>
          </p:nvPr>
        </p:nvSpPr>
        <p:spPr/>
        <p:txBody>
          <a:bodyPr/>
          <a:lstStyle/>
          <a:p>
            <a:r>
              <a:rPr lang="zh-TW" altLang="en-US"/>
              <a:t>按一下以編輯母片標題樣式</a:t>
            </a:r>
            <a:endParaRPr lang="zh-CN" altLang="en-US"/>
          </a:p>
        </p:txBody>
      </p:sp>
      <p:sp>
        <p:nvSpPr>
          <p:cNvPr id="3" name="內容版面配置區 2">
            <a:extLst>
              <a:ext uri="{FF2B5EF4-FFF2-40B4-BE49-F238E27FC236}">
                <a16:creationId xmlns:a16="http://schemas.microsoft.com/office/drawing/2014/main" xmlns="" id="{DA49FAFC-B6B4-6AAB-5B8B-1E49BF673788}"/>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CN" altLang="en-US"/>
          </a:p>
        </p:txBody>
      </p:sp>
      <p:sp>
        <p:nvSpPr>
          <p:cNvPr id="4" name="內容版面配置區 3">
            <a:extLst>
              <a:ext uri="{FF2B5EF4-FFF2-40B4-BE49-F238E27FC236}">
                <a16:creationId xmlns:a16="http://schemas.microsoft.com/office/drawing/2014/main" xmlns="" id="{F0326BED-7B09-DC92-439E-614D179903F7}"/>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CN" altLang="en-US"/>
          </a:p>
        </p:txBody>
      </p:sp>
      <p:sp>
        <p:nvSpPr>
          <p:cNvPr id="5" name="日期版面配置區 4">
            <a:extLst>
              <a:ext uri="{FF2B5EF4-FFF2-40B4-BE49-F238E27FC236}">
                <a16:creationId xmlns:a16="http://schemas.microsoft.com/office/drawing/2014/main" xmlns="" id="{A10500C4-A44B-25BE-2955-9FF1AFBF01B7}"/>
              </a:ext>
            </a:extLst>
          </p:cNvPr>
          <p:cNvSpPr>
            <a:spLocks noGrp="1"/>
          </p:cNvSpPr>
          <p:nvPr>
            <p:ph type="dt" sz="half" idx="10"/>
          </p:nvPr>
        </p:nvSpPr>
        <p:spPr/>
        <p:txBody>
          <a:bodyPr/>
          <a:lstStyle/>
          <a:p>
            <a:fld id="{C69D98EC-AFED-4358-A1DF-C08F5BAF3479}" type="datetimeFigureOut">
              <a:rPr lang="zh-CN" altLang="en-US" smtClean="0"/>
              <a:t>2022/9/13</a:t>
            </a:fld>
            <a:endParaRPr lang="zh-CN" altLang="en-US"/>
          </a:p>
        </p:txBody>
      </p:sp>
      <p:sp>
        <p:nvSpPr>
          <p:cNvPr id="6" name="頁尾版面配置區 5">
            <a:extLst>
              <a:ext uri="{FF2B5EF4-FFF2-40B4-BE49-F238E27FC236}">
                <a16:creationId xmlns:a16="http://schemas.microsoft.com/office/drawing/2014/main" xmlns="" id="{839E43A7-5056-4B3B-B6F3-9DA6FC1FADDF}"/>
              </a:ext>
            </a:extLst>
          </p:cNvPr>
          <p:cNvSpPr>
            <a:spLocks noGrp="1"/>
          </p:cNvSpPr>
          <p:nvPr>
            <p:ph type="ftr" sz="quarter" idx="11"/>
          </p:nvPr>
        </p:nvSpPr>
        <p:spPr/>
        <p:txBody>
          <a:bodyPr/>
          <a:lstStyle/>
          <a:p>
            <a:endParaRPr lang="zh-CN" altLang="en-US"/>
          </a:p>
        </p:txBody>
      </p:sp>
      <p:sp>
        <p:nvSpPr>
          <p:cNvPr id="7" name="投影片編號版面配置區 6">
            <a:extLst>
              <a:ext uri="{FF2B5EF4-FFF2-40B4-BE49-F238E27FC236}">
                <a16:creationId xmlns:a16="http://schemas.microsoft.com/office/drawing/2014/main" xmlns="" id="{2720C745-E677-29B2-ECAF-DFB91272E792}"/>
              </a:ext>
            </a:extLst>
          </p:cNvPr>
          <p:cNvSpPr>
            <a:spLocks noGrp="1"/>
          </p:cNvSpPr>
          <p:nvPr>
            <p:ph type="sldNum" sz="quarter" idx="12"/>
          </p:nvPr>
        </p:nvSpPr>
        <p:spPr/>
        <p:txBody>
          <a:bodyPr/>
          <a:lstStyle/>
          <a:p>
            <a:fld id="{9227CE78-E260-4802-8A0A-1D626594F2E4}" type="slidenum">
              <a:rPr lang="zh-CN" altLang="en-US" smtClean="0"/>
              <a:t>‹#›</a:t>
            </a:fld>
            <a:endParaRPr lang="zh-CN" altLang="en-US"/>
          </a:p>
        </p:txBody>
      </p:sp>
    </p:spTree>
    <p:extLst>
      <p:ext uri="{BB962C8B-B14F-4D97-AF65-F5344CB8AC3E}">
        <p14:creationId xmlns:p14="http://schemas.microsoft.com/office/powerpoint/2010/main" val="4190489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17F4E565-F689-E855-EC1B-FF6DC9084FCF}"/>
              </a:ext>
            </a:extLst>
          </p:cNvPr>
          <p:cNvSpPr>
            <a:spLocks noGrp="1"/>
          </p:cNvSpPr>
          <p:nvPr>
            <p:ph type="title"/>
          </p:nvPr>
        </p:nvSpPr>
        <p:spPr>
          <a:xfrm>
            <a:off x="839788" y="365125"/>
            <a:ext cx="10515600" cy="1325563"/>
          </a:xfrm>
        </p:spPr>
        <p:txBody>
          <a:bodyPr/>
          <a:lstStyle/>
          <a:p>
            <a:r>
              <a:rPr lang="zh-TW" altLang="en-US"/>
              <a:t>按一下以編輯母片標題樣式</a:t>
            </a:r>
            <a:endParaRPr lang="zh-CN" altLang="en-US"/>
          </a:p>
        </p:txBody>
      </p:sp>
      <p:sp>
        <p:nvSpPr>
          <p:cNvPr id="3" name="文字版面配置區 2">
            <a:extLst>
              <a:ext uri="{FF2B5EF4-FFF2-40B4-BE49-F238E27FC236}">
                <a16:creationId xmlns:a16="http://schemas.microsoft.com/office/drawing/2014/main" xmlns="" id="{DB9DE5D9-DBB1-5807-D378-48C0911365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xmlns="" id="{ED12DF52-FDC5-D7F8-7242-41F05C7FAC2F}"/>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CN" altLang="en-US"/>
          </a:p>
        </p:txBody>
      </p:sp>
      <p:sp>
        <p:nvSpPr>
          <p:cNvPr id="5" name="文字版面配置區 4">
            <a:extLst>
              <a:ext uri="{FF2B5EF4-FFF2-40B4-BE49-F238E27FC236}">
                <a16:creationId xmlns:a16="http://schemas.microsoft.com/office/drawing/2014/main" xmlns="" id="{7C2A13EB-B04A-D5AD-4B05-8760988F5B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xmlns="" id="{05DC9737-BAD4-57EE-18AA-ECE2CCF5934E}"/>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CN" altLang="en-US"/>
          </a:p>
        </p:txBody>
      </p:sp>
      <p:sp>
        <p:nvSpPr>
          <p:cNvPr id="7" name="日期版面配置區 6">
            <a:extLst>
              <a:ext uri="{FF2B5EF4-FFF2-40B4-BE49-F238E27FC236}">
                <a16:creationId xmlns:a16="http://schemas.microsoft.com/office/drawing/2014/main" xmlns="" id="{76B8A550-0BC0-C5FC-8993-F6A1A02DE536}"/>
              </a:ext>
            </a:extLst>
          </p:cNvPr>
          <p:cNvSpPr>
            <a:spLocks noGrp="1"/>
          </p:cNvSpPr>
          <p:nvPr>
            <p:ph type="dt" sz="half" idx="10"/>
          </p:nvPr>
        </p:nvSpPr>
        <p:spPr/>
        <p:txBody>
          <a:bodyPr/>
          <a:lstStyle/>
          <a:p>
            <a:fld id="{C69D98EC-AFED-4358-A1DF-C08F5BAF3479}" type="datetimeFigureOut">
              <a:rPr lang="zh-CN" altLang="en-US" smtClean="0"/>
              <a:t>2022/9/13</a:t>
            </a:fld>
            <a:endParaRPr lang="zh-CN" altLang="en-US"/>
          </a:p>
        </p:txBody>
      </p:sp>
      <p:sp>
        <p:nvSpPr>
          <p:cNvPr id="8" name="頁尾版面配置區 7">
            <a:extLst>
              <a:ext uri="{FF2B5EF4-FFF2-40B4-BE49-F238E27FC236}">
                <a16:creationId xmlns:a16="http://schemas.microsoft.com/office/drawing/2014/main" xmlns="" id="{5DC7FFF7-CBBE-CC02-B43A-F3361BC8F60B}"/>
              </a:ext>
            </a:extLst>
          </p:cNvPr>
          <p:cNvSpPr>
            <a:spLocks noGrp="1"/>
          </p:cNvSpPr>
          <p:nvPr>
            <p:ph type="ftr" sz="quarter" idx="11"/>
          </p:nvPr>
        </p:nvSpPr>
        <p:spPr/>
        <p:txBody>
          <a:bodyPr/>
          <a:lstStyle/>
          <a:p>
            <a:endParaRPr lang="zh-CN" altLang="en-US"/>
          </a:p>
        </p:txBody>
      </p:sp>
      <p:sp>
        <p:nvSpPr>
          <p:cNvPr id="9" name="投影片編號版面配置區 8">
            <a:extLst>
              <a:ext uri="{FF2B5EF4-FFF2-40B4-BE49-F238E27FC236}">
                <a16:creationId xmlns:a16="http://schemas.microsoft.com/office/drawing/2014/main" xmlns="" id="{FD433967-B216-1232-F5AC-EA7DA5A40C62}"/>
              </a:ext>
            </a:extLst>
          </p:cNvPr>
          <p:cNvSpPr>
            <a:spLocks noGrp="1"/>
          </p:cNvSpPr>
          <p:nvPr>
            <p:ph type="sldNum" sz="quarter" idx="12"/>
          </p:nvPr>
        </p:nvSpPr>
        <p:spPr/>
        <p:txBody>
          <a:bodyPr/>
          <a:lstStyle/>
          <a:p>
            <a:fld id="{9227CE78-E260-4802-8A0A-1D626594F2E4}" type="slidenum">
              <a:rPr lang="zh-CN" altLang="en-US" smtClean="0"/>
              <a:t>‹#›</a:t>
            </a:fld>
            <a:endParaRPr lang="zh-CN" altLang="en-US"/>
          </a:p>
        </p:txBody>
      </p:sp>
    </p:spTree>
    <p:extLst>
      <p:ext uri="{BB962C8B-B14F-4D97-AF65-F5344CB8AC3E}">
        <p14:creationId xmlns:p14="http://schemas.microsoft.com/office/powerpoint/2010/main" val="501811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48DF8A61-201E-EA15-2557-827C7A8D5DF3}"/>
              </a:ext>
            </a:extLst>
          </p:cNvPr>
          <p:cNvSpPr>
            <a:spLocks noGrp="1"/>
          </p:cNvSpPr>
          <p:nvPr>
            <p:ph type="title"/>
          </p:nvPr>
        </p:nvSpPr>
        <p:spPr/>
        <p:txBody>
          <a:bodyPr/>
          <a:lstStyle/>
          <a:p>
            <a:r>
              <a:rPr lang="zh-TW" altLang="en-US"/>
              <a:t>按一下以編輯母片標題樣式</a:t>
            </a:r>
            <a:endParaRPr lang="zh-CN" altLang="en-US"/>
          </a:p>
        </p:txBody>
      </p:sp>
      <p:sp>
        <p:nvSpPr>
          <p:cNvPr id="3" name="日期版面配置區 2">
            <a:extLst>
              <a:ext uri="{FF2B5EF4-FFF2-40B4-BE49-F238E27FC236}">
                <a16:creationId xmlns:a16="http://schemas.microsoft.com/office/drawing/2014/main" xmlns="" id="{7C5E6D5E-43BA-AC06-1990-10083D60ACB8}"/>
              </a:ext>
            </a:extLst>
          </p:cNvPr>
          <p:cNvSpPr>
            <a:spLocks noGrp="1"/>
          </p:cNvSpPr>
          <p:nvPr>
            <p:ph type="dt" sz="half" idx="10"/>
          </p:nvPr>
        </p:nvSpPr>
        <p:spPr/>
        <p:txBody>
          <a:bodyPr/>
          <a:lstStyle/>
          <a:p>
            <a:fld id="{C69D98EC-AFED-4358-A1DF-C08F5BAF3479}" type="datetimeFigureOut">
              <a:rPr lang="zh-CN" altLang="en-US" smtClean="0"/>
              <a:t>2022/9/13</a:t>
            </a:fld>
            <a:endParaRPr lang="zh-CN" altLang="en-US"/>
          </a:p>
        </p:txBody>
      </p:sp>
      <p:sp>
        <p:nvSpPr>
          <p:cNvPr id="4" name="頁尾版面配置區 3">
            <a:extLst>
              <a:ext uri="{FF2B5EF4-FFF2-40B4-BE49-F238E27FC236}">
                <a16:creationId xmlns:a16="http://schemas.microsoft.com/office/drawing/2014/main" xmlns="" id="{526523C8-6903-841B-EEDF-5C80766E1F57}"/>
              </a:ext>
            </a:extLst>
          </p:cNvPr>
          <p:cNvSpPr>
            <a:spLocks noGrp="1"/>
          </p:cNvSpPr>
          <p:nvPr>
            <p:ph type="ftr" sz="quarter" idx="11"/>
          </p:nvPr>
        </p:nvSpPr>
        <p:spPr/>
        <p:txBody>
          <a:bodyPr/>
          <a:lstStyle/>
          <a:p>
            <a:endParaRPr lang="zh-CN" altLang="en-US"/>
          </a:p>
        </p:txBody>
      </p:sp>
      <p:sp>
        <p:nvSpPr>
          <p:cNvPr id="5" name="投影片編號版面配置區 4">
            <a:extLst>
              <a:ext uri="{FF2B5EF4-FFF2-40B4-BE49-F238E27FC236}">
                <a16:creationId xmlns:a16="http://schemas.microsoft.com/office/drawing/2014/main" xmlns="" id="{E0CC3394-4D02-30A3-5911-4925719B54A6}"/>
              </a:ext>
            </a:extLst>
          </p:cNvPr>
          <p:cNvSpPr>
            <a:spLocks noGrp="1"/>
          </p:cNvSpPr>
          <p:nvPr>
            <p:ph type="sldNum" sz="quarter" idx="12"/>
          </p:nvPr>
        </p:nvSpPr>
        <p:spPr/>
        <p:txBody>
          <a:bodyPr/>
          <a:lstStyle/>
          <a:p>
            <a:fld id="{9227CE78-E260-4802-8A0A-1D626594F2E4}" type="slidenum">
              <a:rPr lang="zh-CN" altLang="en-US" smtClean="0"/>
              <a:t>‹#›</a:t>
            </a:fld>
            <a:endParaRPr lang="zh-CN" altLang="en-US"/>
          </a:p>
        </p:txBody>
      </p:sp>
    </p:spTree>
    <p:extLst>
      <p:ext uri="{BB962C8B-B14F-4D97-AF65-F5344CB8AC3E}">
        <p14:creationId xmlns:p14="http://schemas.microsoft.com/office/powerpoint/2010/main" val="2843600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xmlns="" id="{C7DAD392-3954-55F0-8D10-34B5C34C50E1}"/>
              </a:ext>
            </a:extLst>
          </p:cNvPr>
          <p:cNvSpPr>
            <a:spLocks noGrp="1"/>
          </p:cNvSpPr>
          <p:nvPr>
            <p:ph type="dt" sz="half" idx="10"/>
          </p:nvPr>
        </p:nvSpPr>
        <p:spPr/>
        <p:txBody>
          <a:bodyPr/>
          <a:lstStyle/>
          <a:p>
            <a:fld id="{C69D98EC-AFED-4358-A1DF-C08F5BAF3479}" type="datetimeFigureOut">
              <a:rPr lang="zh-CN" altLang="en-US" smtClean="0"/>
              <a:t>2022/9/13</a:t>
            </a:fld>
            <a:endParaRPr lang="zh-CN" altLang="en-US"/>
          </a:p>
        </p:txBody>
      </p:sp>
      <p:sp>
        <p:nvSpPr>
          <p:cNvPr id="3" name="頁尾版面配置區 2">
            <a:extLst>
              <a:ext uri="{FF2B5EF4-FFF2-40B4-BE49-F238E27FC236}">
                <a16:creationId xmlns:a16="http://schemas.microsoft.com/office/drawing/2014/main" xmlns="" id="{71F8C1C7-30E5-DB71-9786-21D5EB8F478D}"/>
              </a:ext>
            </a:extLst>
          </p:cNvPr>
          <p:cNvSpPr>
            <a:spLocks noGrp="1"/>
          </p:cNvSpPr>
          <p:nvPr>
            <p:ph type="ftr" sz="quarter" idx="11"/>
          </p:nvPr>
        </p:nvSpPr>
        <p:spPr/>
        <p:txBody>
          <a:bodyPr/>
          <a:lstStyle/>
          <a:p>
            <a:endParaRPr lang="zh-CN" altLang="en-US"/>
          </a:p>
        </p:txBody>
      </p:sp>
      <p:sp>
        <p:nvSpPr>
          <p:cNvPr id="4" name="投影片編號版面配置區 3">
            <a:extLst>
              <a:ext uri="{FF2B5EF4-FFF2-40B4-BE49-F238E27FC236}">
                <a16:creationId xmlns:a16="http://schemas.microsoft.com/office/drawing/2014/main" xmlns="" id="{8D2554CA-CDC7-BA86-2CB4-6205A3EF0856}"/>
              </a:ext>
            </a:extLst>
          </p:cNvPr>
          <p:cNvSpPr>
            <a:spLocks noGrp="1"/>
          </p:cNvSpPr>
          <p:nvPr>
            <p:ph type="sldNum" sz="quarter" idx="12"/>
          </p:nvPr>
        </p:nvSpPr>
        <p:spPr/>
        <p:txBody>
          <a:bodyPr/>
          <a:lstStyle/>
          <a:p>
            <a:fld id="{9227CE78-E260-4802-8A0A-1D626594F2E4}" type="slidenum">
              <a:rPr lang="zh-CN" altLang="en-US" smtClean="0"/>
              <a:t>‹#›</a:t>
            </a:fld>
            <a:endParaRPr lang="zh-CN" altLang="en-US"/>
          </a:p>
        </p:txBody>
      </p:sp>
    </p:spTree>
    <p:extLst>
      <p:ext uri="{BB962C8B-B14F-4D97-AF65-F5344CB8AC3E}">
        <p14:creationId xmlns:p14="http://schemas.microsoft.com/office/powerpoint/2010/main" val="216190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169263C8-3203-35C4-A930-126F572DE86B}"/>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CN" altLang="en-US"/>
          </a:p>
        </p:txBody>
      </p:sp>
      <p:sp>
        <p:nvSpPr>
          <p:cNvPr id="3" name="內容版面配置區 2">
            <a:extLst>
              <a:ext uri="{FF2B5EF4-FFF2-40B4-BE49-F238E27FC236}">
                <a16:creationId xmlns:a16="http://schemas.microsoft.com/office/drawing/2014/main" xmlns="" id="{F35FFA03-AEEF-91A9-50DB-4E12D05CE0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CN" altLang="en-US"/>
          </a:p>
        </p:txBody>
      </p:sp>
      <p:sp>
        <p:nvSpPr>
          <p:cNvPr id="4" name="文字版面配置區 3">
            <a:extLst>
              <a:ext uri="{FF2B5EF4-FFF2-40B4-BE49-F238E27FC236}">
                <a16:creationId xmlns:a16="http://schemas.microsoft.com/office/drawing/2014/main" xmlns="" id="{90C83260-5C33-8E9B-B6F2-7A2E0A1A4E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xmlns="" id="{CA63FCEE-EB52-C8F4-4C0E-1A6396A5E483}"/>
              </a:ext>
            </a:extLst>
          </p:cNvPr>
          <p:cNvSpPr>
            <a:spLocks noGrp="1"/>
          </p:cNvSpPr>
          <p:nvPr>
            <p:ph type="dt" sz="half" idx="10"/>
          </p:nvPr>
        </p:nvSpPr>
        <p:spPr/>
        <p:txBody>
          <a:bodyPr/>
          <a:lstStyle/>
          <a:p>
            <a:fld id="{C69D98EC-AFED-4358-A1DF-C08F5BAF3479}" type="datetimeFigureOut">
              <a:rPr lang="zh-CN" altLang="en-US" smtClean="0"/>
              <a:t>2022/9/13</a:t>
            </a:fld>
            <a:endParaRPr lang="zh-CN" altLang="en-US"/>
          </a:p>
        </p:txBody>
      </p:sp>
      <p:sp>
        <p:nvSpPr>
          <p:cNvPr id="6" name="頁尾版面配置區 5">
            <a:extLst>
              <a:ext uri="{FF2B5EF4-FFF2-40B4-BE49-F238E27FC236}">
                <a16:creationId xmlns:a16="http://schemas.microsoft.com/office/drawing/2014/main" xmlns="" id="{CC4CB19E-5B63-0767-E4E1-2E92136688B5}"/>
              </a:ext>
            </a:extLst>
          </p:cNvPr>
          <p:cNvSpPr>
            <a:spLocks noGrp="1"/>
          </p:cNvSpPr>
          <p:nvPr>
            <p:ph type="ftr" sz="quarter" idx="11"/>
          </p:nvPr>
        </p:nvSpPr>
        <p:spPr/>
        <p:txBody>
          <a:bodyPr/>
          <a:lstStyle/>
          <a:p>
            <a:endParaRPr lang="zh-CN" altLang="en-US"/>
          </a:p>
        </p:txBody>
      </p:sp>
      <p:sp>
        <p:nvSpPr>
          <p:cNvPr id="7" name="投影片編號版面配置區 6">
            <a:extLst>
              <a:ext uri="{FF2B5EF4-FFF2-40B4-BE49-F238E27FC236}">
                <a16:creationId xmlns:a16="http://schemas.microsoft.com/office/drawing/2014/main" xmlns="" id="{3AF702DB-ACBF-5CD0-699E-9C09011CF27D}"/>
              </a:ext>
            </a:extLst>
          </p:cNvPr>
          <p:cNvSpPr>
            <a:spLocks noGrp="1"/>
          </p:cNvSpPr>
          <p:nvPr>
            <p:ph type="sldNum" sz="quarter" idx="12"/>
          </p:nvPr>
        </p:nvSpPr>
        <p:spPr/>
        <p:txBody>
          <a:bodyPr/>
          <a:lstStyle/>
          <a:p>
            <a:fld id="{9227CE78-E260-4802-8A0A-1D626594F2E4}" type="slidenum">
              <a:rPr lang="zh-CN" altLang="en-US" smtClean="0"/>
              <a:t>‹#›</a:t>
            </a:fld>
            <a:endParaRPr lang="zh-CN" altLang="en-US"/>
          </a:p>
        </p:txBody>
      </p:sp>
    </p:spTree>
    <p:extLst>
      <p:ext uri="{BB962C8B-B14F-4D97-AF65-F5344CB8AC3E}">
        <p14:creationId xmlns:p14="http://schemas.microsoft.com/office/powerpoint/2010/main" val="3351163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3ED64A27-91F6-48CE-4422-178980643D6D}"/>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CN" altLang="en-US"/>
          </a:p>
        </p:txBody>
      </p:sp>
      <p:sp>
        <p:nvSpPr>
          <p:cNvPr id="3" name="圖片版面配置區 2">
            <a:extLst>
              <a:ext uri="{FF2B5EF4-FFF2-40B4-BE49-F238E27FC236}">
                <a16:creationId xmlns:a16="http://schemas.microsoft.com/office/drawing/2014/main" xmlns="" id="{1E3D7439-FD6F-1F00-9CF5-21AA2AC4F1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字版面配置區 3">
            <a:extLst>
              <a:ext uri="{FF2B5EF4-FFF2-40B4-BE49-F238E27FC236}">
                <a16:creationId xmlns:a16="http://schemas.microsoft.com/office/drawing/2014/main" xmlns="" id="{0B6C73CF-BE79-0FB8-EBF9-DE136F03F6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xmlns="" id="{A29D0861-B279-B3FE-7087-9B4919F364C3}"/>
              </a:ext>
            </a:extLst>
          </p:cNvPr>
          <p:cNvSpPr>
            <a:spLocks noGrp="1"/>
          </p:cNvSpPr>
          <p:nvPr>
            <p:ph type="dt" sz="half" idx="10"/>
          </p:nvPr>
        </p:nvSpPr>
        <p:spPr/>
        <p:txBody>
          <a:bodyPr/>
          <a:lstStyle/>
          <a:p>
            <a:fld id="{C69D98EC-AFED-4358-A1DF-C08F5BAF3479}" type="datetimeFigureOut">
              <a:rPr lang="zh-CN" altLang="en-US" smtClean="0"/>
              <a:t>2022/9/13</a:t>
            </a:fld>
            <a:endParaRPr lang="zh-CN" altLang="en-US"/>
          </a:p>
        </p:txBody>
      </p:sp>
      <p:sp>
        <p:nvSpPr>
          <p:cNvPr id="6" name="頁尾版面配置區 5">
            <a:extLst>
              <a:ext uri="{FF2B5EF4-FFF2-40B4-BE49-F238E27FC236}">
                <a16:creationId xmlns:a16="http://schemas.microsoft.com/office/drawing/2014/main" xmlns="" id="{B5BCCE85-1CF2-69A1-A4E8-F34280353EBA}"/>
              </a:ext>
            </a:extLst>
          </p:cNvPr>
          <p:cNvSpPr>
            <a:spLocks noGrp="1"/>
          </p:cNvSpPr>
          <p:nvPr>
            <p:ph type="ftr" sz="quarter" idx="11"/>
          </p:nvPr>
        </p:nvSpPr>
        <p:spPr/>
        <p:txBody>
          <a:bodyPr/>
          <a:lstStyle/>
          <a:p>
            <a:endParaRPr lang="zh-CN" altLang="en-US"/>
          </a:p>
        </p:txBody>
      </p:sp>
      <p:sp>
        <p:nvSpPr>
          <p:cNvPr id="7" name="投影片編號版面配置區 6">
            <a:extLst>
              <a:ext uri="{FF2B5EF4-FFF2-40B4-BE49-F238E27FC236}">
                <a16:creationId xmlns:a16="http://schemas.microsoft.com/office/drawing/2014/main" xmlns="" id="{DC6ABB5A-EC0F-31DB-A134-0B376957901C}"/>
              </a:ext>
            </a:extLst>
          </p:cNvPr>
          <p:cNvSpPr>
            <a:spLocks noGrp="1"/>
          </p:cNvSpPr>
          <p:nvPr>
            <p:ph type="sldNum" sz="quarter" idx="12"/>
          </p:nvPr>
        </p:nvSpPr>
        <p:spPr/>
        <p:txBody>
          <a:bodyPr/>
          <a:lstStyle/>
          <a:p>
            <a:fld id="{9227CE78-E260-4802-8A0A-1D626594F2E4}" type="slidenum">
              <a:rPr lang="zh-CN" altLang="en-US" smtClean="0"/>
              <a:t>‹#›</a:t>
            </a:fld>
            <a:endParaRPr lang="zh-CN" altLang="en-US"/>
          </a:p>
        </p:txBody>
      </p:sp>
    </p:spTree>
    <p:extLst>
      <p:ext uri="{BB962C8B-B14F-4D97-AF65-F5344CB8AC3E}">
        <p14:creationId xmlns:p14="http://schemas.microsoft.com/office/powerpoint/2010/main" val="738514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xmlns="" id="{884F695F-3B81-0CA5-9C76-C3E2FF2F8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zh-CN" altLang="en-US"/>
          </a:p>
        </p:txBody>
      </p:sp>
      <p:sp>
        <p:nvSpPr>
          <p:cNvPr id="3" name="文字版面配置區 2">
            <a:extLst>
              <a:ext uri="{FF2B5EF4-FFF2-40B4-BE49-F238E27FC236}">
                <a16:creationId xmlns:a16="http://schemas.microsoft.com/office/drawing/2014/main" xmlns="" id="{9FB8C217-1EAE-4F11-40CB-6CF55FC630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CN" altLang="en-US"/>
          </a:p>
        </p:txBody>
      </p:sp>
      <p:sp>
        <p:nvSpPr>
          <p:cNvPr id="4" name="日期版面配置區 3">
            <a:extLst>
              <a:ext uri="{FF2B5EF4-FFF2-40B4-BE49-F238E27FC236}">
                <a16:creationId xmlns:a16="http://schemas.microsoft.com/office/drawing/2014/main" xmlns="" id="{AB34D6E9-AA18-B80A-5D4D-75043145F5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9D98EC-AFED-4358-A1DF-C08F5BAF3479}" type="datetimeFigureOut">
              <a:rPr lang="zh-CN" altLang="en-US" smtClean="0"/>
              <a:t>2022/9/13</a:t>
            </a:fld>
            <a:endParaRPr lang="zh-CN" altLang="en-US"/>
          </a:p>
        </p:txBody>
      </p:sp>
      <p:sp>
        <p:nvSpPr>
          <p:cNvPr id="5" name="頁尾版面配置區 4">
            <a:extLst>
              <a:ext uri="{FF2B5EF4-FFF2-40B4-BE49-F238E27FC236}">
                <a16:creationId xmlns:a16="http://schemas.microsoft.com/office/drawing/2014/main" xmlns="" id="{6125A22B-3EB5-1DC1-4651-E845D4B34B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投影片編號版面配置區 5">
            <a:extLst>
              <a:ext uri="{FF2B5EF4-FFF2-40B4-BE49-F238E27FC236}">
                <a16:creationId xmlns:a16="http://schemas.microsoft.com/office/drawing/2014/main" xmlns="" id="{8F066D2B-B3D4-F3C7-01E5-FAF4B79A15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27CE78-E260-4802-8A0A-1D626594F2E4}" type="slidenum">
              <a:rPr lang="zh-CN" altLang="en-US" smtClean="0"/>
              <a:t>‹#›</a:t>
            </a:fld>
            <a:endParaRPr lang="zh-CN" altLang="en-US"/>
          </a:p>
        </p:txBody>
      </p:sp>
    </p:spTree>
    <p:extLst>
      <p:ext uri="{BB962C8B-B14F-4D97-AF65-F5344CB8AC3E}">
        <p14:creationId xmlns:p14="http://schemas.microsoft.com/office/powerpoint/2010/main" val="3248667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E11296B-1626-AFD8-78CD-01C6105A6AE8}"/>
              </a:ext>
            </a:extLst>
          </p:cNvPr>
          <p:cNvSpPr>
            <a:spLocks noGrp="1"/>
          </p:cNvSpPr>
          <p:nvPr>
            <p:ph type="ctrTitle"/>
          </p:nvPr>
        </p:nvSpPr>
        <p:spPr/>
        <p:txBody>
          <a:bodyPr/>
          <a:lstStyle/>
          <a:p>
            <a:r>
              <a:rPr lang="en-US" altLang="zh-CN" dirty="0"/>
              <a:t>Geography Club </a:t>
            </a:r>
            <a:endParaRPr lang="zh-CN" altLang="en-US" dirty="0"/>
          </a:p>
        </p:txBody>
      </p:sp>
      <p:sp>
        <p:nvSpPr>
          <p:cNvPr id="3" name="副標題 2">
            <a:extLst>
              <a:ext uri="{FF2B5EF4-FFF2-40B4-BE49-F238E27FC236}">
                <a16:creationId xmlns:a16="http://schemas.microsoft.com/office/drawing/2014/main" xmlns="" id="{2FFECCAD-1EE4-5DF3-200E-F2F84DAA232C}"/>
              </a:ext>
            </a:extLst>
          </p:cNvPr>
          <p:cNvSpPr>
            <a:spLocks noGrp="1"/>
          </p:cNvSpPr>
          <p:nvPr>
            <p:ph type="subTitle" idx="1"/>
          </p:nvPr>
        </p:nvSpPr>
        <p:spPr/>
        <p:txBody>
          <a:bodyPr/>
          <a:lstStyle/>
          <a:p>
            <a:r>
              <a:rPr lang="en-US" altLang="zh-CN" dirty="0"/>
              <a:t>2022-23</a:t>
            </a:r>
            <a:endParaRPr lang="zh-CN" altLang="en-US" dirty="0"/>
          </a:p>
        </p:txBody>
      </p:sp>
    </p:spTree>
    <p:extLst>
      <p:ext uri="{BB962C8B-B14F-4D97-AF65-F5344CB8AC3E}">
        <p14:creationId xmlns:p14="http://schemas.microsoft.com/office/powerpoint/2010/main" val="887203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xmlns="" id="{CECEC8F4-EEB5-1FDC-6AC5-3E9C3085BDFB}"/>
              </a:ext>
            </a:extLst>
          </p:cNvPr>
          <p:cNvSpPr>
            <a:spLocks noGrp="1"/>
          </p:cNvSpPr>
          <p:nvPr>
            <p:ph type="title"/>
          </p:nvPr>
        </p:nvSpPr>
        <p:spPr>
          <a:xfrm>
            <a:off x="572493" y="238539"/>
            <a:ext cx="11018520" cy="1434415"/>
          </a:xfrm>
        </p:spPr>
        <p:txBody>
          <a:bodyPr anchor="b">
            <a:normAutofit/>
          </a:bodyPr>
          <a:lstStyle/>
          <a:p>
            <a:r>
              <a:rPr lang="en-US" altLang="zh-CN" sz="5400" b="0" dirty="0">
                <a:effectLst/>
                <a:latin typeface="DengXian Light (標題)"/>
              </a:rPr>
              <a:t>Fung Yuen Butterfly Reserve</a:t>
            </a:r>
            <a:endParaRPr lang="zh-CN" altLang="en-US" sz="5400" dirty="0">
              <a:latin typeface="DengXian Light (標題)"/>
            </a:endParaRPr>
          </a:p>
        </p:txBody>
      </p:sp>
      <p:sp>
        <p:nvSpPr>
          <p:cNvPr id="11" name="sketchy line">
            <a:extLst>
              <a:ext uri="{FF2B5EF4-FFF2-40B4-BE49-F238E27FC236}">
                <a16:creationId xmlns:a16="http://schemas.microsoft.com/office/drawing/2014/main" xmlns="" id="{B2DD41CD-8F47-4F56-AD12-4E2FF76969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內容版面配置區 2">
            <a:extLst>
              <a:ext uri="{FF2B5EF4-FFF2-40B4-BE49-F238E27FC236}">
                <a16:creationId xmlns:a16="http://schemas.microsoft.com/office/drawing/2014/main" xmlns="" id="{1BDE95BC-DFF0-0B66-EA71-A3F9902207A2}"/>
              </a:ext>
            </a:extLst>
          </p:cNvPr>
          <p:cNvSpPr>
            <a:spLocks noGrp="1"/>
          </p:cNvSpPr>
          <p:nvPr>
            <p:ph idx="1"/>
          </p:nvPr>
        </p:nvSpPr>
        <p:spPr>
          <a:xfrm>
            <a:off x="572493" y="2071316"/>
            <a:ext cx="6422667" cy="4119172"/>
          </a:xfrm>
        </p:spPr>
        <p:txBody>
          <a:bodyPr anchor="t">
            <a:normAutofit/>
          </a:bodyPr>
          <a:lstStyle/>
          <a:p>
            <a:r>
              <a:rPr lang="en-US" altLang="zh-CN" sz="2200" b="0" i="0" dirty="0">
                <a:effectLst/>
                <a:latin typeface="DengXian Light (標題)"/>
              </a:rPr>
              <a:t>Situated in the valley behind the 300-year-old Hakka village of Fung Yuen sprawls the Fung Yuen Butterfly Reserve, a protected site that’s home to more than 200 species of butterflies, including the pretty Common Birdwing and White </a:t>
            </a:r>
            <a:r>
              <a:rPr lang="en-US" altLang="zh-CN" sz="2200" b="0" i="0" dirty="0" err="1">
                <a:effectLst/>
                <a:latin typeface="DengXian Light (標題)"/>
              </a:rPr>
              <a:t>Dragontail</a:t>
            </a:r>
            <a:r>
              <a:rPr lang="en-US" altLang="zh-CN" sz="2200" b="0" i="0" dirty="0">
                <a:effectLst/>
                <a:latin typeface="DengXian Light (標題)"/>
              </a:rPr>
              <a:t> varieties. As well as rare breeds of butterflies, you may also spot some unusual breeds of terns (seabirds). Visit on the last Sunday of each month for the Butterfly Festival — a selection of exhibitions and guided tours.</a:t>
            </a:r>
            <a:endParaRPr lang="zh-CN" altLang="en-US" sz="2200" dirty="0">
              <a:latin typeface="DengXian Light (標題)"/>
            </a:endParaRPr>
          </a:p>
        </p:txBody>
      </p:sp>
      <p:pic>
        <p:nvPicPr>
          <p:cNvPr id="4" name="圖片 3">
            <a:extLst>
              <a:ext uri="{FF2B5EF4-FFF2-40B4-BE49-F238E27FC236}">
                <a16:creationId xmlns:a16="http://schemas.microsoft.com/office/drawing/2014/main" xmlns="" id="{C8BB0F77-EE61-EF61-463B-AAA4E39E0075}"/>
              </a:ext>
            </a:extLst>
          </p:cNvPr>
          <p:cNvPicPr>
            <a:picLocks noChangeAspect="1"/>
          </p:cNvPicPr>
          <p:nvPr/>
        </p:nvPicPr>
        <p:blipFill rotWithShape="1">
          <a:blip r:embed="rId2"/>
          <a:srcRect l="18547" r="17238" b="2"/>
          <a:stretch/>
        </p:blipFill>
        <p:spPr>
          <a:xfrm>
            <a:off x="7251192" y="2071316"/>
            <a:ext cx="4136930" cy="4325998"/>
          </a:xfrm>
          <a:prstGeom prst="rect">
            <a:avLst/>
          </a:prstGeom>
        </p:spPr>
      </p:pic>
    </p:spTree>
    <p:extLst>
      <p:ext uri="{BB962C8B-B14F-4D97-AF65-F5344CB8AC3E}">
        <p14:creationId xmlns:p14="http://schemas.microsoft.com/office/powerpoint/2010/main" val="1283925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xmlns="" id="{6ECA6DCB-B7E1-40A9-9524-540C6DA40B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xmlns="" id="{6BF40686-3E36-1D40-B880-11277399258D}"/>
              </a:ext>
            </a:extLst>
          </p:cNvPr>
          <p:cNvSpPr>
            <a:spLocks noGrp="1"/>
          </p:cNvSpPr>
          <p:nvPr>
            <p:ph type="title"/>
          </p:nvPr>
        </p:nvSpPr>
        <p:spPr>
          <a:xfrm>
            <a:off x="589560" y="856180"/>
            <a:ext cx="5279408" cy="1128068"/>
          </a:xfrm>
        </p:spPr>
        <p:txBody>
          <a:bodyPr anchor="ctr">
            <a:normAutofit/>
          </a:bodyPr>
          <a:lstStyle/>
          <a:p>
            <a:pPr fontAlgn="base"/>
            <a:r>
              <a:rPr lang="en-US" altLang="zh-CN" sz="3700" b="0" i="0" dirty="0" err="1">
                <a:effectLst/>
                <a:latin typeface="DengXian Light (標題)"/>
              </a:rPr>
              <a:t>Kadoorie</a:t>
            </a:r>
            <a:r>
              <a:rPr lang="en-US" altLang="zh-CN" sz="3700" b="0" i="0" dirty="0">
                <a:effectLst/>
                <a:latin typeface="DengXian Light (標題)"/>
              </a:rPr>
              <a:t> Farm and Botanic Garden</a:t>
            </a:r>
            <a:endParaRPr lang="zh-CN" altLang="en-US" sz="3700" dirty="0">
              <a:latin typeface="DengXian Light (標題)"/>
            </a:endParaRPr>
          </a:p>
        </p:txBody>
      </p:sp>
      <p:grpSp>
        <p:nvGrpSpPr>
          <p:cNvPr id="27" name="Group 26">
            <a:extLst>
              <a:ext uri="{FF2B5EF4-FFF2-40B4-BE49-F238E27FC236}">
                <a16:creationId xmlns:a16="http://schemas.microsoft.com/office/drawing/2014/main" xmlns=""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083484"/>
            <a:ext cx="355196" cy="673460"/>
            <a:chOff x="0" y="823811"/>
            <a:chExt cx="355196" cy="673460"/>
          </a:xfrm>
        </p:grpSpPr>
        <p:sp>
          <p:nvSpPr>
            <p:cNvPr id="28" name="Rectangle 27">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xmlns=""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內容版面配置區 2">
            <a:extLst>
              <a:ext uri="{FF2B5EF4-FFF2-40B4-BE49-F238E27FC236}">
                <a16:creationId xmlns:a16="http://schemas.microsoft.com/office/drawing/2014/main" xmlns="" id="{E10FEA5C-60B9-687B-D410-E15F4D6A869B}"/>
              </a:ext>
            </a:extLst>
          </p:cNvPr>
          <p:cNvSpPr>
            <a:spLocks noGrp="1"/>
          </p:cNvSpPr>
          <p:nvPr>
            <p:ph idx="1"/>
          </p:nvPr>
        </p:nvSpPr>
        <p:spPr>
          <a:xfrm>
            <a:off x="589559" y="2051734"/>
            <a:ext cx="6042785" cy="4738145"/>
          </a:xfrm>
        </p:spPr>
        <p:txBody>
          <a:bodyPr anchor="ctr">
            <a:noAutofit/>
          </a:bodyPr>
          <a:lstStyle/>
          <a:p>
            <a:r>
              <a:rPr lang="en-US" altLang="zh-CN" sz="2200" b="0" i="0" dirty="0">
                <a:effectLst/>
                <a:latin typeface="DengXian Light (標題)"/>
              </a:rPr>
              <a:t>Established in 1956, the </a:t>
            </a:r>
            <a:r>
              <a:rPr lang="en-US" altLang="zh-CN" sz="2200" b="0" i="0" dirty="0" err="1">
                <a:effectLst/>
                <a:latin typeface="DengXian Light (標題)"/>
              </a:rPr>
              <a:t>Kadoorie</a:t>
            </a:r>
            <a:r>
              <a:rPr lang="en-US" altLang="zh-CN" sz="2200" b="0" i="0" dirty="0">
                <a:effectLst/>
                <a:latin typeface="DengXian Light (標題)"/>
              </a:rPr>
              <a:t> Farm and Botanic Garden (KFBG) site near Lam Tsuen, Tai Po, is one of Hong Kong's little known jewels. A wide variety of educational displays, sustainability features and wildlife rescue facilities complement the extensively landscaped gardens with their cobbled paths, pavilions, bridges, waterfalls and picnic spots. In addition to the many on-site courses, workshops and special events that have been developed for the education and upliftment of visitors.</a:t>
            </a:r>
            <a:endParaRPr lang="zh-CN" altLang="en-US" sz="2200" dirty="0">
              <a:latin typeface="DengXian Light (標題)"/>
            </a:endParaRPr>
          </a:p>
        </p:txBody>
      </p:sp>
      <p:sp>
        <p:nvSpPr>
          <p:cNvPr id="33" name="Rectangle 32">
            <a:extLst>
              <a:ext uri="{FF2B5EF4-FFF2-40B4-BE49-F238E27FC236}">
                <a16:creationId xmlns:a16="http://schemas.microsoft.com/office/drawing/2014/main" xmlns=""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圖片 4">
            <a:extLst>
              <a:ext uri="{FF2B5EF4-FFF2-40B4-BE49-F238E27FC236}">
                <a16:creationId xmlns:a16="http://schemas.microsoft.com/office/drawing/2014/main" xmlns="" id="{B4DD20B9-A9D6-2829-FA49-744182925557}"/>
              </a:ext>
            </a:extLst>
          </p:cNvPr>
          <p:cNvPicPr>
            <a:picLocks noChangeAspect="1"/>
          </p:cNvPicPr>
          <p:nvPr/>
        </p:nvPicPr>
        <p:blipFill rotWithShape="1">
          <a:blip r:embed="rId2"/>
          <a:srcRect t="16300" r="4" b="7332"/>
          <a:stretch/>
        </p:blipFill>
        <p:spPr>
          <a:xfrm>
            <a:off x="7083423" y="581892"/>
            <a:ext cx="4397433" cy="2518756"/>
          </a:xfrm>
          <a:prstGeom prst="rect">
            <a:avLst/>
          </a:prstGeom>
        </p:spPr>
      </p:pic>
      <p:sp>
        <p:nvSpPr>
          <p:cNvPr id="37" name="Rectangle 36">
            <a:extLst>
              <a:ext uri="{FF2B5EF4-FFF2-40B4-BE49-F238E27FC236}">
                <a16:creationId xmlns:a16="http://schemas.microsoft.com/office/drawing/2014/main" xmlns="" id="{8CB5D2D7-DF65-4E86-BFBA-FFB9B5ACEB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圖片 6">
            <a:extLst>
              <a:ext uri="{FF2B5EF4-FFF2-40B4-BE49-F238E27FC236}">
                <a16:creationId xmlns:a16="http://schemas.microsoft.com/office/drawing/2014/main" xmlns="" id="{F2BFB100-8695-99EE-C121-71E74E361757}"/>
              </a:ext>
            </a:extLst>
          </p:cNvPr>
          <p:cNvPicPr>
            <a:picLocks noChangeAspect="1"/>
          </p:cNvPicPr>
          <p:nvPr/>
        </p:nvPicPr>
        <p:blipFill rotWithShape="1">
          <a:blip r:embed="rId3"/>
          <a:srcRect t="17935" r="1" b="5663"/>
          <a:stretch/>
        </p:blipFill>
        <p:spPr>
          <a:xfrm>
            <a:off x="7083423" y="3707894"/>
            <a:ext cx="4395569" cy="2518756"/>
          </a:xfrm>
          <a:prstGeom prst="rect">
            <a:avLst/>
          </a:prstGeom>
        </p:spPr>
      </p:pic>
    </p:spTree>
    <p:extLst>
      <p:ext uri="{BB962C8B-B14F-4D97-AF65-F5344CB8AC3E}">
        <p14:creationId xmlns:p14="http://schemas.microsoft.com/office/powerpoint/2010/main" val="2080206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HK" b="1" dirty="0" smtClean="0">
                <a:solidFill>
                  <a:srgbClr val="FF0000"/>
                </a:solidFill>
              </a:rPr>
              <a:t>JOINT THE GEOGRAPHY CLUB 2022-23</a:t>
            </a:r>
            <a:endParaRPr lang="zh-HK" altLang="en-US" b="1" dirty="0">
              <a:solidFill>
                <a:srgbClr val="FF0000"/>
              </a:solidFill>
            </a:endParaRPr>
          </a:p>
        </p:txBody>
      </p:sp>
      <p:sp>
        <p:nvSpPr>
          <p:cNvPr id="3" name="內容版面配置區 2"/>
          <p:cNvSpPr>
            <a:spLocks noGrp="1"/>
          </p:cNvSpPr>
          <p:nvPr>
            <p:ph idx="1"/>
          </p:nvPr>
        </p:nvSpPr>
        <p:spPr/>
        <p:txBody>
          <a:bodyPr/>
          <a:lstStyle/>
          <a:p>
            <a:pPr algn="ctr"/>
            <a:r>
              <a:rPr lang="en-US" altLang="zh-HK" sz="4000" dirty="0" smtClean="0"/>
              <a:t>You are cordially invited to join the CLUB and</a:t>
            </a:r>
          </a:p>
          <a:p>
            <a:pPr marL="0" indent="0" algn="ctr">
              <a:buNone/>
            </a:pPr>
            <a:r>
              <a:rPr lang="en-US" altLang="zh-HK" sz="4000" dirty="0" smtClean="0"/>
              <a:t> enjoy the activities organized for you!</a:t>
            </a:r>
          </a:p>
          <a:p>
            <a:endParaRPr lang="zh-HK" altLang="en-US" dirty="0"/>
          </a:p>
        </p:txBody>
      </p:sp>
      <p:pic>
        <p:nvPicPr>
          <p:cNvPr id="4" name="圖片 3"/>
          <p:cNvPicPr>
            <a:picLocks noChangeAspect="1"/>
          </p:cNvPicPr>
          <p:nvPr/>
        </p:nvPicPr>
        <p:blipFill>
          <a:blip r:embed="rId2"/>
          <a:stretch>
            <a:fillRect/>
          </a:stretch>
        </p:blipFill>
        <p:spPr>
          <a:xfrm>
            <a:off x="5953382" y="3162093"/>
            <a:ext cx="4821709" cy="2700157"/>
          </a:xfrm>
          <a:prstGeom prst="rect">
            <a:avLst/>
          </a:prstGeom>
        </p:spPr>
      </p:pic>
    </p:spTree>
    <p:extLst>
      <p:ext uri="{BB962C8B-B14F-4D97-AF65-F5344CB8AC3E}">
        <p14:creationId xmlns:p14="http://schemas.microsoft.com/office/powerpoint/2010/main" val="1107518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3064B8E0-14C7-65E0-B0F4-F8025ABA604E}"/>
              </a:ext>
            </a:extLst>
          </p:cNvPr>
          <p:cNvSpPr>
            <a:spLocks noGrp="1"/>
          </p:cNvSpPr>
          <p:nvPr>
            <p:ph type="title"/>
          </p:nvPr>
        </p:nvSpPr>
        <p:spPr/>
        <p:txBody>
          <a:bodyPr/>
          <a:lstStyle/>
          <a:p>
            <a:r>
              <a:rPr lang="en-US" altLang="zh-CN" dirty="0"/>
              <a:t>Objectives</a:t>
            </a:r>
            <a:endParaRPr lang="zh-CN" altLang="en-US" dirty="0"/>
          </a:p>
        </p:txBody>
      </p:sp>
      <p:sp>
        <p:nvSpPr>
          <p:cNvPr id="3" name="內容版面配置區 2">
            <a:extLst>
              <a:ext uri="{FF2B5EF4-FFF2-40B4-BE49-F238E27FC236}">
                <a16:creationId xmlns:a16="http://schemas.microsoft.com/office/drawing/2014/main" xmlns="" id="{E9500B48-F22B-34AD-B0CC-10418130D4C3}"/>
              </a:ext>
            </a:extLst>
          </p:cNvPr>
          <p:cNvSpPr>
            <a:spLocks noGrp="1"/>
          </p:cNvSpPr>
          <p:nvPr>
            <p:ph idx="1"/>
          </p:nvPr>
        </p:nvSpPr>
        <p:spPr/>
        <p:txBody>
          <a:bodyPr/>
          <a:lstStyle/>
          <a:p>
            <a:r>
              <a:rPr lang="en-US" altLang="zh-CN" dirty="0"/>
              <a:t>1. To arouse the interest of students to geography by organizing </a:t>
            </a:r>
            <a:r>
              <a:rPr lang="en-US" altLang="zh-CN" dirty="0" smtClean="0"/>
              <a:t> </a:t>
            </a:r>
          </a:p>
          <a:p>
            <a:pPr marL="0" indent="0">
              <a:buNone/>
            </a:pPr>
            <a:r>
              <a:rPr lang="en-US" altLang="zh-CN" dirty="0"/>
              <a:t> </a:t>
            </a:r>
            <a:r>
              <a:rPr lang="en-US" altLang="zh-CN" dirty="0" smtClean="0"/>
              <a:t>    </a:t>
            </a:r>
            <a:r>
              <a:rPr lang="en-US" altLang="zh-CN" dirty="0" smtClean="0"/>
              <a:t> related </a:t>
            </a:r>
            <a:r>
              <a:rPr lang="en-US" altLang="zh-CN" dirty="0"/>
              <a:t>activities.</a:t>
            </a:r>
          </a:p>
          <a:p>
            <a:r>
              <a:rPr lang="en-US" altLang="zh-CN" dirty="0"/>
              <a:t>2. To let students have more knowledge in geography. </a:t>
            </a:r>
          </a:p>
          <a:p>
            <a:r>
              <a:rPr lang="en-US" altLang="zh-CN" dirty="0"/>
              <a:t>3. To provide leadership training for senior forms geography </a:t>
            </a:r>
            <a:endParaRPr lang="en-US" altLang="zh-CN" dirty="0" smtClean="0"/>
          </a:p>
          <a:p>
            <a:pPr marL="0" indent="0">
              <a:buNone/>
            </a:pPr>
            <a:r>
              <a:rPr lang="en-US" altLang="zh-CN" dirty="0" smtClean="0"/>
              <a:t>       students</a:t>
            </a:r>
            <a:r>
              <a:rPr lang="en-US" altLang="zh-CN" dirty="0"/>
              <a:t>. </a:t>
            </a:r>
          </a:p>
          <a:p>
            <a:r>
              <a:rPr lang="en-US" altLang="zh-CN" dirty="0"/>
              <a:t>4. To widen the scope of view of the subject. </a:t>
            </a:r>
          </a:p>
          <a:p>
            <a:endParaRPr lang="zh-CN" altLang="en-US" dirty="0"/>
          </a:p>
        </p:txBody>
      </p:sp>
    </p:spTree>
    <p:extLst>
      <p:ext uri="{BB962C8B-B14F-4D97-AF65-F5344CB8AC3E}">
        <p14:creationId xmlns:p14="http://schemas.microsoft.com/office/powerpoint/2010/main" val="798389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40738C91-2346-88B8-27C6-FB7381849522}"/>
              </a:ext>
            </a:extLst>
          </p:cNvPr>
          <p:cNvSpPr>
            <a:spLocks noGrp="1"/>
          </p:cNvSpPr>
          <p:nvPr>
            <p:ph type="title"/>
          </p:nvPr>
        </p:nvSpPr>
        <p:spPr/>
        <p:txBody>
          <a:bodyPr/>
          <a:lstStyle/>
          <a:p>
            <a:r>
              <a:rPr lang="en-US" altLang="zh-CN" dirty="0"/>
              <a:t>What is geography</a:t>
            </a:r>
            <a:endParaRPr lang="zh-CN" altLang="en-US" dirty="0"/>
          </a:p>
        </p:txBody>
      </p:sp>
      <p:sp>
        <p:nvSpPr>
          <p:cNvPr id="3" name="內容版面配置區 2">
            <a:extLst>
              <a:ext uri="{FF2B5EF4-FFF2-40B4-BE49-F238E27FC236}">
                <a16:creationId xmlns:a16="http://schemas.microsoft.com/office/drawing/2014/main" xmlns="" id="{433BF4E9-2D66-55A9-24DC-16CF95C25141}"/>
              </a:ext>
            </a:extLst>
          </p:cNvPr>
          <p:cNvSpPr>
            <a:spLocks noGrp="1"/>
          </p:cNvSpPr>
          <p:nvPr>
            <p:ph idx="1"/>
          </p:nvPr>
        </p:nvSpPr>
        <p:spPr/>
        <p:txBody>
          <a:bodyPr>
            <a:normAutofit/>
          </a:bodyPr>
          <a:lstStyle/>
          <a:p>
            <a:pPr algn="l"/>
            <a:r>
              <a:rPr lang="en-US" altLang="zh-CN" sz="3600" b="0" i="0" dirty="0">
                <a:effectLst/>
                <a:latin typeface="DengXian Light (標題)DengXian Light (標題)"/>
              </a:rPr>
              <a:t>the study of the physical features of the earth and its atmosphere, and of human activity as it affects and is affected by these, including the distribution of populations and resources and political and economic activities.</a:t>
            </a:r>
          </a:p>
          <a:p>
            <a:pPr marL="0" indent="0">
              <a:buNone/>
            </a:pPr>
            <a:r>
              <a:rPr lang="en-US" altLang="zh-CN" sz="3600" b="0" i="0" dirty="0">
                <a:solidFill>
                  <a:srgbClr val="BDC1C6"/>
                </a:solidFill>
                <a:effectLst/>
                <a:latin typeface="DengXian Light (標題)DengXian Light (標題)"/>
              </a:rPr>
              <a:t/>
            </a:r>
            <a:br>
              <a:rPr lang="en-US" altLang="zh-CN" sz="3600" b="0" i="0" dirty="0">
                <a:solidFill>
                  <a:srgbClr val="BDC1C6"/>
                </a:solidFill>
                <a:effectLst/>
                <a:latin typeface="DengXian Light (標題)DengXian Light (標題)"/>
              </a:rPr>
            </a:br>
            <a:endParaRPr lang="zh-CN" altLang="en-US" sz="3600" dirty="0">
              <a:latin typeface="DengXian Light (標題)DengXian Light (標題)"/>
            </a:endParaRPr>
          </a:p>
        </p:txBody>
      </p:sp>
    </p:spTree>
    <p:extLst>
      <p:ext uri="{BB962C8B-B14F-4D97-AF65-F5344CB8AC3E}">
        <p14:creationId xmlns:p14="http://schemas.microsoft.com/office/powerpoint/2010/main" val="452376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27CE18ED-4363-4807-FDC2-2EA93924C04D}"/>
              </a:ext>
            </a:extLst>
          </p:cNvPr>
          <p:cNvSpPr>
            <a:spLocks noGrp="1"/>
          </p:cNvSpPr>
          <p:nvPr>
            <p:ph type="title"/>
          </p:nvPr>
        </p:nvSpPr>
        <p:spPr>
          <a:xfrm>
            <a:off x="164387" y="133565"/>
            <a:ext cx="10515600" cy="673546"/>
          </a:xfrm>
        </p:spPr>
        <p:txBody>
          <a:bodyPr>
            <a:normAutofit fontScale="90000"/>
          </a:bodyPr>
          <a:lstStyle/>
          <a:p>
            <a:r>
              <a:rPr lang="en-US" altLang="zh-CN" dirty="0" smtClean="0"/>
              <a:t>Brief introduction </a:t>
            </a:r>
            <a:r>
              <a:rPr lang="en-US" altLang="zh-CN" dirty="0"/>
              <a:t>to Hong Kong geopark</a:t>
            </a:r>
            <a:endParaRPr lang="zh-CN" altLang="en-US" dirty="0"/>
          </a:p>
        </p:txBody>
      </p:sp>
      <p:sp>
        <p:nvSpPr>
          <p:cNvPr id="3" name="內容版面配置區 2">
            <a:extLst>
              <a:ext uri="{FF2B5EF4-FFF2-40B4-BE49-F238E27FC236}">
                <a16:creationId xmlns:a16="http://schemas.microsoft.com/office/drawing/2014/main" xmlns="" id="{E1663203-80AF-3E3F-11F1-1F635DFD6890}"/>
              </a:ext>
            </a:extLst>
          </p:cNvPr>
          <p:cNvSpPr>
            <a:spLocks noGrp="1"/>
          </p:cNvSpPr>
          <p:nvPr>
            <p:ph idx="1"/>
          </p:nvPr>
        </p:nvSpPr>
        <p:spPr>
          <a:xfrm>
            <a:off x="164387" y="807111"/>
            <a:ext cx="11650893" cy="5778624"/>
          </a:xfrm>
        </p:spPr>
        <p:txBody>
          <a:bodyPr>
            <a:normAutofit/>
          </a:bodyPr>
          <a:lstStyle/>
          <a:p>
            <a:pPr marL="0" indent="0">
              <a:buNone/>
            </a:pPr>
            <a:r>
              <a:rPr lang="en-US" altLang="zh-CN" dirty="0"/>
              <a:t>What is a geopark ?</a:t>
            </a:r>
          </a:p>
          <a:p>
            <a:r>
              <a:rPr lang="en-US" altLang="zh-CN" dirty="0"/>
              <a:t>A unified territory with a single boundary.</a:t>
            </a:r>
          </a:p>
          <a:p>
            <a:r>
              <a:rPr lang="en-US" altLang="zh-CN" dirty="0"/>
              <a:t>Being open to public.</a:t>
            </a:r>
          </a:p>
          <a:p>
            <a:r>
              <a:rPr lang="en-US" altLang="zh-CN" dirty="0"/>
              <a:t>Significant coverage and scope of geoheritage.</a:t>
            </a:r>
          </a:p>
          <a:p>
            <a:r>
              <a:rPr lang="en-US" altLang="zh-CN" dirty="0"/>
              <a:t>A natural area of special geological significance and natural beauty.</a:t>
            </a:r>
          </a:p>
          <a:p>
            <a:r>
              <a:rPr lang="en-US" altLang="zh-CN" dirty="0"/>
              <a:t>Not a geological park but an area integrated with geology, ecology, natural landscape, local culture and history.</a:t>
            </a:r>
          </a:p>
          <a:p>
            <a:r>
              <a:rPr lang="en-US" altLang="zh-CN" dirty="0"/>
              <a:t>Tools to promote earth science and sustainable development </a:t>
            </a:r>
            <a:r>
              <a:rPr lang="en-US" altLang="zh-CN" dirty="0" smtClean="0"/>
              <a:t>through </a:t>
            </a:r>
            <a:r>
              <a:rPr lang="en-US" altLang="zh-CN" dirty="0"/>
              <a:t>geo-tourism and education.</a:t>
            </a:r>
          </a:p>
          <a:p>
            <a:r>
              <a:rPr lang="en-US" altLang="zh-CN" dirty="0"/>
              <a:t>Covered and managed with a sound protection and management system.</a:t>
            </a:r>
          </a:p>
          <a:p>
            <a:r>
              <a:rPr lang="en-US" altLang="zh-CN" dirty="0"/>
              <a:t>An area where science and local communities were engaged in a mutually beneficial manner.</a:t>
            </a:r>
          </a:p>
        </p:txBody>
      </p:sp>
    </p:spTree>
    <p:extLst>
      <p:ext uri="{BB962C8B-B14F-4D97-AF65-F5344CB8AC3E}">
        <p14:creationId xmlns:p14="http://schemas.microsoft.com/office/powerpoint/2010/main" val="4279261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xmlns="" id="{20DAB5F8-480B-0C56-7BAE-202093CF68B9}"/>
              </a:ext>
            </a:extLst>
          </p:cNvPr>
          <p:cNvSpPr>
            <a:spLocks noGrp="1"/>
          </p:cNvSpPr>
          <p:nvPr>
            <p:ph idx="1"/>
          </p:nvPr>
        </p:nvSpPr>
        <p:spPr>
          <a:xfrm>
            <a:off x="838200" y="1315092"/>
            <a:ext cx="10515600" cy="4861871"/>
          </a:xfrm>
        </p:spPr>
        <p:txBody>
          <a:bodyPr/>
          <a:lstStyle/>
          <a:p>
            <a:r>
              <a:rPr lang="en-US" altLang="zh-CN" dirty="0"/>
              <a:t>Where is the geopark ?</a:t>
            </a:r>
          </a:p>
          <a:p>
            <a:r>
              <a:rPr lang="en-US" altLang="zh-CN" dirty="0"/>
              <a:t>The geopark is divided into two main regions:</a:t>
            </a:r>
            <a:endParaRPr lang="zh-CN" altLang="en-US" dirty="0"/>
          </a:p>
        </p:txBody>
      </p:sp>
      <p:sp>
        <p:nvSpPr>
          <p:cNvPr id="5" name="標題 4">
            <a:extLst>
              <a:ext uri="{FF2B5EF4-FFF2-40B4-BE49-F238E27FC236}">
                <a16:creationId xmlns:a16="http://schemas.microsoft.com/office/drawing/2014/main" xmlns="" id="{F8F10C6A-7589-60B1-7E88-85E54F8F16DC}"/>
              </a:ext>
            </a:extLst>
          </p:cNvPr>
          <p:cNvSpPr>
            <a:spLocks noGrp="1"/>
          </p:cNvSpPr>
          <p:nvPr>
            <p:ph type="title"/>
          </p:nvPr>
        </p:nvSpPr>
        <p:spPr>
          <a:xfrm>
            <a:off x="838200" y="90465"/>
            <a:ext cx="10515600" cy="1325563"/>
          </a:xfrm>
        </p:spPr>
        <p:txBody>
          <a:bodyPr/>
          <a:lstStyle/>
          <a:p>
            <a:r>
              <a:rPr lang="en-US" altLang="zh-CN" dirty="0"/>
              <a:t>Hong Kong Geopark-The world-class geological landscapes</a:t>
            </a:r>
            <a:endParaRPr lang="zh-CN" altLang="en-US" dirty="0"/>
          </a:p>
        </p:txBody>
      </p:sp>
      <p:graphicFrame>
        <p:nvGraphicFramePr>
          <p:cNvPr id="6" name="表格 6">
            <a:extLst>
              <a:ext uri="{FF2B5EF4-FFF2-40B4-BE49-F238E27FC236}">
                <a16:creationId xmlns:a16="http://schemas.microsoft.com/office/drawing/2014/main" xmlns="" id="{5613CE9F-B0F5-8BA5-B508-6FFE65BEA484}"/>
              </a:ext>
            </a:extLst>
          </p:cNvPr>
          <p:cNvGraphicFramePr>
            <a:graphicFrameLocks noGrp="1"/>
          </p:cNvGraphicFramePr>
          <p:nvPr>
            <p:extLst>
              <p:ext uri="{D42A27DB-BD31-4B8C-83A1-F6EECF244321}">
                <p14:modId xmlns:p14="http://schemas.microsoft.com/office/powerpoint/2010/main" val="2333381356"/>
              </p:ext>
            </p:extLst>
          </p:nvPr>
        </p:nvGraphicFramePr>
        <p:xfrm>
          <a:off x="952215" y="2394717"/>
          <a:ext cx="6890207" cy="3753662"/>
        </p:xfrm>
        <a:graphic>
          <a:graphicData uri="http://schemas.openxmlformats.org/drawingml/2006/table">
            <a:tbl>
              <a:tblPr firstRow="1" bandRow="1">
                <a:tableStyleId>{5940675A-B579-460E-94D1-54222C63F5DA}</a:tableStyleId>
              </a:tblPr>
              <a:tblGrid>
                <a:gridCol w="3133753">
                  <a:extLst>
                    <a:ext uri="{9D8B030D-6E8A-4147-A177-3AD203B41FA5}">
                      <a16:colId xmlns:a16="http://schemas.microsoft.com/office/drawing/2014/main" xmlns="" val="1943514083"/>
                    </a:ext>
                  </a:extLst>
                </a:gridCol>
                <a:gridCol w="1886464">
                  <a:extLst>
                    <a:ext uri="{9D8B030D-6E8A-4147-A177-3AD203B41FA5}">
                      <a16:colId xmlns:a16="http://schemas.microsoft.com/office/drawing/2014/main" xmlns="" val="605778457"/>
                    </a:ext>
                  </a:extLst>
                </a:gridCol>
                <a:gridCol w="1869990">
                  <a:extLst>
                    <a:ext uri="{9D8B030D-6E8A-4147-A177-3AD203B41FA5}">
                      <a16:colId xmlns:a16="http://schemas.microsoft.com/office/drawing/2014/main" xmlns="" val="171390360"/>
                    </a:ext>
                  </a:extLst>
                </a:gridCol>
              </a:tblGrid>
              <a:tr h="872828">
                <a:tc rowSpan="2">
                  <a:txBody>
                    <a:bodyPr/>
                    <a:lstStyle/>
                    <a:p>
                      <a:r>
                        <a:rPr lang="en-US" altLang="zh-CN" sz="2400"/>
                        <a:t>Sai Kung Volcanic Rock Region </a:t>
                      </a:r>
                    </a:p>
                    <a:p>
                      <a:r>
                        <a:rPr lang="en-US" altLang="zh-CN" sz="2400"/>
                        <a:t>(</a:t>
                      </a:r>
                      <a:r>
                        <a:rPr lang="zh-TW" altLang="en-US" sz="2400"/>
                        <a:t>西貢火山岩園區</a:t>
                      </a:r>
                      <a:r>
                        <a:rPr lang="en-US" altLang="zh-CN" sz="2400"/>
                        <a:t>)</a:t>
                      </a:r>
                      <a:endParaRPr lang="zh-CN" altLang="en-US" sz="2400" dirty="0"/>
                    </a:p>
                  </a:txBody>
                  <a:tcPr anchor="ctr"/>
                </a:tc>
                <a:tc>
                  <a:txBody>
                    <a:bodyPr/>
                    <a:lstStyle/>
                    <a:p>
                      <a:r>
                        <a:rPr lang="en-US" altLang="zh-CN" dirty="0"/>
                        <a:t>High Island </a:t>
                      </a:r>
                    </a:p>
                    <a:p>
                      <a:r>
                        <a:rPr lang="en-US" altLang="zh-CN" dirty="0"/>
                        <a:t>(</a:t>
                      </a:r>
                      <a:r>
                        <a:rPr lang="zh-CN" altLang="en-US" dirty="0"/>
                        <a:t>糧船灣）</a:t>
                      </a:r>
                      <a:endParaRPr lang="en-US" altLang="zh-CN" dirty="0"/>
                    </a:p>
                  </a:txBody>
                  <a:tcPr/>
                </a:tc>
                <a:tc>
                  <a:txBody>
                    <a:bodyPr/>
                    <a:lstStyle/>
                    <a:p>
                      <a:r>
                        <a:rPr lang="en-US" altLang="zh-CN"/>
                        <a:t>Ninepin Group</a:t>
                      </a:r>
                    </a:p>
                    <a:p>
                      <a:r>
                        <a:rPr lang="en-US" altLang="zh-CN"/>
                        <a:t>(</a:t>
                      </a:r>
                      <a:r>
                        <a:rPr lang="zh-CN" altLang="en-US"/>
                        <a:t>果洲群島</a:t>
                      </a:r>
                      <a:r>
                        <a:rPr lang="en-US" altLang="zh-CN"/>
                        <a:t>)</a:t>
                      </a:r>
                      <a:endParaRPr lang="zh-CN" altLang="en-US" dirty="0"/>
                    </a:p>
                  </a:txBody>
                  <a:tcPr/>
                </a:tc>
                <a:extLst>
                  <a:ext uri="{0D108BD9-81ED-4DB2-BD59-A6C34878D82A}">
                    <a16:rowId xmlns:a16="http://schemas.microsoft.com/office/drawing/2014/main" xmlns="" val="216458536"/>
                  </a:ext>
                </a:extLst>
              </a:tr>
              <a:tr h="872828">
                <a:tc vMerge="1">
                  <a:txBody>
                    <a:bodyPr/>
                    <a:lstStyle/>
                    <a:p>
                      <a:endParaRPr lang="zh-CN" altLang="en-US" sz="1800" dirty="0"/>
                    </a:p>
                  </a:txBody>
                  <a:tcPr/>
                </a:tc>
                <a:tc>
                  <a:txBody>
                    <a:bodyPr/>
                    <a:lstStyle/>
                    <a:p>
                      <a:r>
                        <a:rPr lang="en-US" altLang="zh-CN" dirty="0"/>
                        <a:t>Sharp Island</a:t>
                      </a:r>
                    </a:p>
                    <a:p>
                      <a:r>
                        <a:rPr lang="en-US" altLang="zh-CN" dirty="0"/>
                        <a:t>(</a:t>
                      </a:r>
                      <a:r>
                        <a:rPr lang="zh-CN" altLang="en-US" dirty="0"/>
                        <a:t>橋咀洲</a:t>
                      </a:r>
                      <a:r>
                        <a:rPr lang="en-US" altLang="zh-CN" dirty="0"/>
                        <a:t>)</a:t>
                      </a:r>
                    </a:p>
                  </a:txBody>
                  <a:tcPr/>
                </a:tc>
                <a:tc>
                  <a:txBody>
                    <a:bodyPr/>
                    <a:lstStyle/>
                    <a:p>
                      <a:r>
                        <a:rPr lang="en-US" altLang="zh-CN" dirty="0"/>
                        <a:t>Ung Kong Group</a:t>
                      </a:r>
                    </a:p>
                    <a:p>
                      <a:r>
                        <a:rPr lang="en-US" altLang="zh-CN" dirty="0"/>
                        <a:t>(</a:t>
                      </a:r>
                      <a:r>
                        <a:rPr lang="zh-CN" altLang="en-US" dirty="0"/>
                        <a:t>甕缸群島</a:t>
                      </a:r>
                      <a:r>
                        <a:rPr lang="en-US" altLang="zh-CN" dirty="0"/>
                        <a:t>)</a:t>
                      </a:r>
                      <a:endParaRPr lang="zh-CN" altLang="en-US" dirty="0"/>
                    </a:p>
                  </a:txBody>
                  <a:tcPr/>
                </a:tc>
                <a:extLst>
                  <a:ext uri="{0D108BD9-81ED-4DB2-BD59-A6C34878D82A}">
                    <a16:rowId xmlns:a16="http://schemas.microsoft.com/office/drawing/2014/main" xmlns="" val="3053765160"/>
                  </a:ext>
                </a:extLst>
              </a:tr>
              <a:tr h="1004003">
                <a:tc rowSpan="2">
                  <a:txBody>
                    <a:bodyPr/>
                    <a:lstStyle/>
                    <a:p>
                      <a:r>
                        <a:rPr lang="en-US" altLang="zh-CN" sz="2400"/>
                        <a:t>Northeast New Territories Sedimentary Rock Region</a:t>
                      </a:r>
                    </a:p>
                    <a:p>
                      <a:r>
                        <a:rPr lang="en-US" altLang="zh-CN" sz="2400"/>
                        <a:t>(</a:t>
                      </a:r>
                      <a:r>
                        <a:rPr lang="zh-TW" altLang="en-US" sz="2400"/>
                        <a:t>新界東北沉積岩園區</a:t>
                      </a:r>
                      <a:r>
                        <a:rPr lang="en-US" altLang="zh-CN" sz="2400"/>
                        <a:t>) </a:t>
                      </a:r>
                      <a:endParaRPr lang="zh-CN" altLang="en-US" sz="2400" dirty="0"/>
                    </a:p>
                  </a:txBody>
                  <a:tcPr anchor="ctr"/>
                </a:tc>
                <a:tc>
                  <a:txBody>
                    <a:bodyPr/>
                    <a:lstStyle/>
                    <a:p>
                      <a:r>
                        <a:rPr lang="en-US" altLang="zh-CN"/>
                        <a:t>Bluff Head-Port Island</a:t>
                      </a:r>
                    </a:p>
                    <a:p>
                      <a:r>
                        <a:rPr lang="en-US" altLang="zh-CN"/>
                        <a:t>(</a:t>
                      </a:r>
                      <a:r>
                        <a:rPr lang="zh-CN" altLang="en-US"/>
                        <a:t>黃竹角咀</a:t>
                      </a:r>
                      <a:r>
                        <a:rPr lang="en-US" altLang="zh-CN"/>
                        <a:t>-</a:t>
                      </a:r>
                      <a:r>
                        <a:rPr lang="zh-CN" altLang="en-US"/>
                        <a:t>赤洲</a:t>
                      </a:r>
                      <a:r>
                        <a:rPr lang="en-US" altLang="zh-CN"/>
                        <a:t>)</a:t>
                      </a:r>
                      <a:endParaRPr lang="zh-CN" altLang="en-US" dirty="0"/>
                    </a:p>
                  </a:txBody>
                  <a:tcPr/>
                </a:tc>
                <a:tc>
                  <a:txBody>
                    <a:bodyPr/>
                    <a:lstStyle/>
                    <a:p>
                      <a:r>
                        <a:rPr lang="en-US" altLang="zh-CN" dirty="0" err="1"/>
                        <a:t>Tolo</a:t>
                      </a:r>
                      <a:r>
                        <a:rPr lang="en-US" altLang="zh-CN" dirty="0"/>
                        <a:t> Channel</a:t>
                      </a:r>
                    </a:p>
                    <a:p>
                      <a:r>
                        <a:rPr lang="en-US" altLang="zh-CN" dirty="0"/>
                        <a:t>(</a:t>
                      </a:r>
                      <a:r>
                        <a:rPr lang="zh-CN" altLang="en-US" dirty="0"/>
                        <a:t>赤門</a:t>
                      </a:r>
                      <a:r>
                        <a:rPr lang="en-US" altLang="zh-CN" dirty="0"/>
                        <a:t>)</a:t>
                      </a:r>
                      <a:endParaRPr lang="zh-CN" altLang="en-US" dirty="0"/>
                    </a:p>
                  </a:txBody>
                  <a:tcPr/>
                </a:tc>
                <a:extLst>
                  <a:ext uri="{0D108BD9-81ED-4DB2-BD59-A6C34878D82A}">
                    <a16:rowId xmlns:a16="http://schemas.microsoft.com/office/drawing/2014/main" xmlns="" val="3789040108"/>
                  </a:ext>
                </a:extLst>
              </a:tr>
              <a:tr h="1004003">
                <a:tc vMerge="1">
                  <a:txBody>
                    <a:bodyPr/>
                    <a:lstStyle/>
                    <a:p>
                      <a:endParaRPr lang="zh-CN" altLang="en-US" dirty="0"/>
                    </a:p>
                  </a:txBody>
                  <a:tcPr/>
                </a:tc>
                <a:tc>
                  <a:txBody>
                    <a:bodyPr/>
                    <a:lstStyle/>
                    <a:p>
                      <a:r>
                        <a:rPr lang="en-US" altLang="zh-CN"/>
                        <a:t>Double Haven </a:t>
                      </a:r>
                    </a:p>
                    <a:p>
                      <a:r>
                        <a:rPr lang="en-US" altLang="zh-CN"/>
                        <a:t>(</a:t>
                      </a:r>
                      <a:r>
                        <a:rPr lang="zh-CN" altLang="en-US"/>
                        <a:t>印洲塘</a:t>
                      </a:r>
                      <a:r>
                        <a:rPr lang="en-US" altLang="zh-CN"/>
                        <a:t>)</a:t>
                      </a:r>
                      <a:endParaRPr lang="zh-CN" altLang="en-US" dirty="0"/>
                    </a:p>
                  </a:txBody>
                  <a:tcPr/>
                </a:tc>
                <a:tc>
                  <a:txBody>
                    <a:bodyPr/>
                    <a:lstStyle/>
                    <a:p>
                      <a:r>
                        <a:rPr lang="en-US" altLang="zh-CN" dirty="0"/>
                        <a:t>Tung Ping Chau</a:t>
                      </a:r>
                    </a:p>
                    <a:p>
                      <a:r>
                        <a:rPr lang="en-US" altLang="zh-CN" dirty="0"/>
                        <a:t>(</a:t>
                      </a:r>
                      <a:r>
                        <a:rPr lang="zh-CN" altLang="en-US" dirty="0"/>
                        <a:t>東平洲</a:t>
                      </a:r>
                      <a:r>
                        <a:rPr lang="en-US" altLang="zh-CN" dirty="0"/>
                        <a:t>)</a:t>
                      </a:r>
                      <a:endParaRPr lang="zh-CN" altLang="en-US" dirty="0"/>
                    </a:p>
                  </a:txBody>
                  <a:tcPr/>
                </a:tc>
                <a:extLst>
                  <a:ext uri="{0D108BD9-81ED-4DB2-BD59-A6C34878D82A}">
                    <a16:rowId xmlns:a16="http://schemas.microsoft.com/office/drawing/2014/main" xmlns="" val="1764019266"/>
                  </a:ext>
                </a:extLst>
              </a:tr>
            </a:tbl>
          </a:graphicData>
        </a:graphic>
      </p:graphicFrame>
      <p:pic>
        <p:nvPicPr>
          <p:cNvPr id="1028" name="Picture 4" descr="Hong Kong UNESCO Global Geopark">
            <a:extLst>
              <a:ext uri="{FF2B5EF4-FFF2-40B4-BE49-F238E27FC236}">
                <a16:creationId xmlns:a16="http://schemas.microsoft.com/office/drawing/2014/main" xmlns="" id="{C524D8F1-8926-5B0E-0B0F-164B1A4973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6056" y="1825625"/>
            <a:ext cx="3948952" cy="4941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96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xmlns="" id="{BE8BE320-C058-ADF0-EB65-59BC5185297C}"/>
              </a:ext>
            </a:extLst>
          </p:cNvPr>
          <p:cNvSpPr>
            <a:spLocks noGrp="1"/>
          </p:cNvSpPr>
          <p:nvPr>
            <p:ph idx="1"/>
          </p:nvPr>
        </p:nvSpPr>
        <p:spPr>
          <a:xfrm>
            <a:off x="838200" y="626724"/>
            <a:ext cx="10515600" cy="5550239"/>
          </a:xfrm>
        </p:spPr>
        <p:txBody>
          <a:bodyPr/>
          <a:lstStyle/>
          <a:p>
            <a:pPr marL="0" indent="0">
              <a:buNone/>
            </a:pPr>
            <a:r>
              <a:rPr lang="en-US" altLang="zh-CN" dirty="0"/>
              <a:t>Features of Hong Kong Geopark</a:t>
            </a:r>
          </a:p>
          <a:p>
            <a:r>
              <a:rPr lang="en-US" altLang="zh-CN" dirty="0"/>
              <a:t>Hong Kong’s diverse and intensive geological heritage, witch is just stone’s throw from the city.</a:t>
            </a:r>
          </a:p>
          <a:p>
            <a:r>
              <a:rPr lang="en-US" altLang="zh-CN" dirty="0"/>
              <a:t>Legal protection for all geo-sites in the geopark.</a:t>
            </a:r>
          </a:p>
          <a:p>
            <a:r>
              <a:rPr lang="en-US" altLang="zh-CN" dirty="0"/>
              <a:t>Hong Kong’s rich experience in protected area management and planning. </a:t>
            </a:r>
          </a:p>
          <a:p>
            <a:r>
              <a:rPr lang="en-US" altLang="zh-CN" dirty="0" err="1" smtClean="0"/>
              <a:t>Diversed</a:t>
            </a:r>
            <a:r>
              <a:rPr lang="en-US" altLang="zh-CN" dirty="0" smtClean="0"/>
              <a:t> </a:t>
            </a:r>
            <a:r>
              <a:rPr lang="en-US" altLang="zh-CN" dirty="0"/>
              <a:t>ecological habitats and wildlife, along with a strong foundation in ecological research and vast experience in the promotion of nature conservation.</a:t>
            </a:r>
          </a:p>
          <a:p>
            <a:r>
              <a:rPr lang="en-US" altLang="zh-CN" dirty="0"/>
              <a:t>The general support and active involvement of local communities.</a:t>
            </a:r>
            <a:endParaRPr lang="zh-CN" altLang="en-US" dirty="0"/>
          </a:p>
        </p:txBody>
      </p:sp>
    </p:spTree>
    <p:extLst>
      <p:ext uri="{BB962C8B-B14F-4D97-AF65-F5344CB8AC3E}">
        <p14:creationId xmlns:p14="http://schemas.microsoft.com/office/powerpoint/2010/main" val="1985713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xmlns="" id="{D55500A9-7C48-17D9-3DB2-B3027F61238B}"/>
              </a:ext>
            </a:extLst>
          </p:cNvPr>
          <p:cNvSpPr>
            <a:spLocks noGrp="1"/>
          </p:cNvSpPr>
          <p:nvPr>
            <p:ph idx="1"/>
          </p:nvPr>
        </p:nvSpPr>
        <p:spPr>
          <a:xfrm>
            <a:off x="405939" y="206231"/>
            <a:ext cx="11380122" cy="6445538"/>
          </a:xfrm>
        </p:spPr>
        <p:txBody>
          <a:bodyPr/>
          <a:lstStyle/>
          <a:p>
            <a:pPr marL="0" indent="0">
              <a:buNone/>
            </a:pPr>
            <a:r>
              <a:rPr lang="en-US" altLang="zh-CN" dirty="0"/>
              <a:t>Why was Hong Kong able to establish a geopark?</a:t>
            </a:r>
          </a:p>
          <a:p>
            <a:r>
              <a:rPr lang="en-US" altLang="zh-CN" dirty="0"/>
              <a:t>Showcasing geological sites of international importance and a complete geological history in its single, unified boundary. </a:t>
            </a:r>
          </a:p>
          <a:p>
            <a:r>
              <a:rPr lang="en-US" altLang="zh-CN" dirty="0"/>
              <a:t>The geological sites are protected by longstanding, well established legal regulations. </a:t>
            </a:r>
          </a:p>
          <a:p>
            <a:r>
              <a:rPr lang="en-US" altLang="zh-CN" dirty="0"/>
              <a:t>The geopark has the support of a broad range of Hong Kong citizens, local communities, non-government groups and other stakeholders.</a:t>
            </a:r>
          </a:p>
          <a:p>
            <a:r>
              <a:rPr lang="en-US" altLang="zh-CN" dirty="0"/>
              <a:t>Hong Kong has relatively rich experience in nature conservation and science popularisation.</a:t>
            </a:r>
          </a:p>
          <a:p>
            <a:r>
              <a:rPr lang="en-US" altLang="zh-CN" dirty="0"/>
              <a:t>The ecological and cultural heritage in the geopark enhance the travel experience of visitors to Hong Kong. </a:t>
            </a:r>
          </a:p>
          <a:p>
            <a:r>
              <a:rPr lang="en-US" altLang="zh-CN" dirty="0"/>
              <a:t>The local communities have been actively engaged in village revitalization and the geopark’s development.</a:t>
            </a:r>
          </a:p>
          <a:p>
            <a:endParaRPr lang="en-US" altLang="zh-CN" dirty="0"/>
          </a:p>
        </p:txBody>
      </p:sp>
    </p:spTree>
    <p:extLst>
      <p:ext uri="{BB962C8B-B14F-4D97-AF65-F5344CB8AC3E}">
        <p14:creationId xmlns:p14="http://schemas.microsoft.com/office/powerpoint/2010/main" val="1088938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xmlns="" id="{6ECA6DCB-B7E1-40A9-9524-540C6DA40B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xmlns="" id="{0CE3FD47-C140-384A-EFD9-F02C2BBED8F8}"/>
              </a:ext>
            </a:extLst>
          </p:cNvPr>
          <p:cNvSpPr>
            <a:spLocks noGrp="1"/>
          </p:cNvSpPr>
          <p:nvPr>
            <p:ph type="title"/>
          </p:nvPr>
        </p:nvSpPr>
        <p:spPr>
          <a:xfrm>
            <a:off x="589560" y="856180"/>
            <a:ext cx="5279408" cy="1128068"/>
          </a:xfrm>
        </p:spPr>
        <p:txBody>
          <a:bodyPr anchor="ctr">
            <a:normAutofit/>
          </a:bodyPr>
          <a:lstStyle/>
          <a:p>
            <a:r>
              <a:rPr lang="en-US" altLang="zh-CN" sz="3700" dirty="0"/>
              <a:t>High Island reservoir-Sea Cave </a:t>
            </a:r>
            <a:endParaRPr lang="zh-CN" altLang="en-US" sz="3700" dirty="0"/>
          </a:p>
        </p:txBody>
      </p:sp>
      <p:grpSp>
        <p:nvGrpSpPr>
          <p:cNvPr id="22" name="Group 21">
            <a:extLst>
              <a:ext uri="{FF2B5EF4-FFF2-40B4-BE49-F238E27FC236}">
                <a16:creationId xmlns:a16="http://schemas.microsoft.com/office/drawing/2014/main" xmlns=""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083484"/>
            <a:ext cx="355196" cy="673460"/>
            <a:chOff x="0" y="823811"/>
            <a:chExt cx="355196" cy="673460"/>
          </a:xfrm>
        </p:grpSpPr>
        <p:sp>
          <p:nvSpPr>
            <p:cNvPr id="23" name="Rectangle 22">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xmlns=""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內容版面配置區 6">
            <a:extLst>
              <a:ext uri="{FF2B5EF4-FFF2-40B4-BE49-F238E27FC236}">
                <a16:creationId xmlns:a16="http://schemas.microsoft.com/office/drawing/2014/main" xmlns="" id="{62F7BCCA-E817-C08B-8E70-86441103B28C}"/>
              </a:ext>
            </a:extLst>
          </p:cNvPr>
          <p:cNvSpPr>
            <a:spLocks noGrp="1"/>
          </p:cNvSpPr>
          <p:nvPr>
            <p:ph idx="1"/>
          </p:nvPr>
        </p:nvSpPr>
        <p:spPr>
          <a:xfrm>
            <a:off x="590719" y="2330505"/>
            <a:ext cx="5278066" cy="3979585"/>
          </a:xfrm>
        </p:spPr>
        <p:txBody>
          <a:bodyPr anchor="ctr">
            <a:normAutofit/>
          </a:bodyPr>
          <a:lstStyle/>
          <a:p>
            <a:r>
              <a:rPr lang="en-US" altLang="zh-CN" sz="2000" b="0" i="0" dirty="0">
                <a:effectLst/>
                <a:latin typeface="DengXian Light (標題)DengXian Light (標題)"/>
              </a:rPr>
              <a:t>A wooden walkway at the end of the trail takes you near the entrance to a sea cave, which looks slightly out of place below East Dam. This area — originally part of the narrow waterway running along the fault line between High Island and Sai Kung Peninsula — was blocked off to form the reservoir. The cave was created, slowly over time, as waves wore away the </a:t>
            </a:r>
            <a:r>
              <a:rPr lang="en-US" altLang="zh-CN" sz="2000" b="0" i="0" dirty="0" smtClean="0">
                <a:effectLst/>
                <a:latin typeface="DengXian Light (標題)DengXian Light (標題)"/>
              </a:rPr>
              <a:t>coastline’s </a:t>
            </a:r>
            <a:r>
              <a:rPr lang="en-US" altLang="zh-CN" sz="2000" b="0" i="0" dirty="0">
                <a:effectLst/>
                <a:latin typeface="DengXian Light (標題)DengXian Light (標題)"/>
              </a:rPr>
              <a:t>softer rock.</a:t>
            </a:r>
            <a:endParaRPr lang="zh-CN" altLang="en-US" sz="2000" dirty="0">
              <a:latin typeface="DengXian Light (標題)DengXian Light (標題)"/>
            </a:endParaRPr>
          </a:p>
        </p:txBody>
      </p:sp>
      <p:sp>
        <p:nvSpPr>
          <p:cNvPr id="28" name="Rectangle 27">
            <a:extLst>
              <a:ext uri="{FF2B5EF4-FFF2-40B4-BE49-F238E27FC236}">
                <a16:creationId xmlns:a16="http://schemas.microsoft.com/office/drawing/2014/main" xmlns=""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圖片 7">
            <a:extLst>
              <a:ext uri="{FF2B5EF4-FFF2-40B4-BE49-F238E27FC236}">
                <a16:creationId xmlns:a16="http://schemas.microsoft.com/office/drawing/2014/main" xmlns="" id="{CD8926E4-B4C0-B423-BFD1-F66622E6EB10}"/>
              </a:ext>
            </a:extLst>
          </p:cNvPr>
          <p:cNvPicPr>
            <a:picLocks noChangeAspect="1"/>
          </p:cNvPicPr>
          <p:nvPr/>
        </p:nvPicPr>
        <p:blipFill rotWithShape="1">
          <a:blip r:embed="rId2"/>
          <a:srcRect t="12505" r="4" b="30219"/>
          <a:stretch/>
        </p:blipFill>
        <p:spPr>
          <a:xfrm>
            <a:off x="7083423" y="581892"/>
            <a:ext cx="4397433" cy="2518756"/>
          </a:xfrm>
          <a:prstGeom prst="rect">
            <a:avLst/>
          </a:prstGeom>
        </p:spPr>
      </p:pic>
      <p:sp>
        <p:nvSpPr>
          <p:cNvPr id="32" name="Rectangle 31">
            <a:extLst>
              <a:ext uri="{FF2B5EF4-FFF2-40B4-BE49-F238E27FC236}">
                <a16:creationId xmlns:a16="http://schemas.microsoft.com/office/drawing/2014/main" xmlns="" id="{8CB5D2D7-DF65-4E86-BFBA-FFB9B5ACEB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圖片 8">
            <a:extLst>
              <a:ext uri="{FF2B5EF4-FFF2-40B4-BE49-F238E27FC236}">
                <a16:creationId xmlns:a16="http://schemas.microsoft.com/office/drawing/2014/main" xmlns="" id="{F9ABC6BE-EC27-DBCD-94B5-0012D5619602}"/>
              </a:ext>
            </a:extLst>
          </p:cNvPr>
          <p:cNvPicPr>
            <a:picLocks noChangeAspect="1"/>
          </p:cNvPicPr>
          <p:nvPr/>
        </p:nvPicPr>
        <p:blipFill rotWithShape="1">
          <a:blip r:embed="rId3"/>
          <a:srcRect t="3890" r="1" b="9942"/>
          <a:stretch/>
        </p:blipFill>
        <p:spPr>
          <a:xfrm>
            <a:off x="7083423" y="3707894"/>
            <a:ext cx="4395569" cy="2518756"/>
          </a:xfrm>
          <a:prstGeom prst="rect">
            <a:avLst/>
          </a:prstGeom>
        </p:spPr>
      </p:pic>
    </p:spTree>
    <p:extLst>
      <p:ext uri="{BB962C8B-B14F-4D97-AF65-F5344CB8AC3E}">
        <p14:creationId xmlns:p14="http://schemas.microsoft.com/office/powerpoint/2010/main" val="2886478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xmlns="" id="{E92676A4-B22E-6360-AE05-6A286E298C2C}"/>
              </a:ext>
            </a:extLst>
          </p:cNvPr>
          <p:cNvSpPr>
            <a:spLocks noGrp="1"/>
          </p:cNvSpPr>
          <p:nvPr>
            <p:ph type="title"/>
          </p:nvPr>
        </p:nvSpPr>
        <p:spPr>
          <a:xfrm>
            <a:off x="572493" y="238539"/>
            <a:ext cx="11018520" cy="1434415"/>
          </a:xfrm>
        </p:spPr>
        <p:txBody>
          <a:bodyPr anchor="b">
            <a:normAutofit/>
          </a:bodyPr>
          <a:lstStyle/>
          <a:p>
            <a:r>
              <a:rPr lang="en-US" altLang="zh-CN" sz="4600" dirty="0"/>
              <a:t>High Island reservoir-Hexagonal Rock Columns</a:t>
            </a:r>
            <a:endParaRPr lang="zh-CN" altLang="en-US" sz="4600" dirty="0"/>
          </a:p>
        </p:txBody>
      </p:sp>
      <p:sp>
        <p:nvSpPr>
          <p:cNvPr id="12" name="sketchy line">
            <a:extLst>
              <a:ext uri="{FF2B5EF4-FFF2-40B4-BE49-F238E27FC236}">
                <a16:creationId xmlns:a16="http://schemas.microsoft.com/office/drawing/2014/main" xmlns="" id="{B2DD41CD-8F47-4F56-AD12-4E2FF76969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內容版面配置區 2">
            <a:extLst>
              <a:ext uri="{FF2B5EF4-FFF2-40B4-BE49-F238E27FC236}">
                <a16:creationId xmlns:a16="http://schemas.microsoft.com/office/drawing/2014/main" xmlns="" id="{950FB3E8-E4F0-D339-1997-C950EA019972}"/>
              </a:ext>
            </a:extLst>
          </p:cNvPr>
          <p:cNvSpPr>
            <a:spLocks noGrp="1"/>
          </p:cNvSpPr>
          <p:nvPr>
            <p:ph idx="1"/>
          </p:nvPr>
        </p:nvSpPr>
        <p:spPr>
          <a:xfrm>
            <a:off x="572493" y="2071316"/>
            <a:ext cx="6713552" cy="4119172"/>
          </a:xfrm>
        </p:spPr>
        <p:txBody>
          <a:bodyPr anchor="t">
            <a:normAutofit/>
          </a:bodyPr>
          <a:lstStyle/>
          <a:p>
            <a:r>
              <a:rPr lang="en-US" altLang="zh-CN" sz="2200" b="0" i="0">
                <a:effectLst/>
                <a:latin typeface="DengXian Light (標題)"/>
              </a:rPr>
              <a:t>The stunning, light-coloured rock columns found in the Geopark’s Sai Kung Volcanic Rock Region — created as dense volcanic ash and lava cooled following massive eruptions 140 million years ago — are estimated to cover an area of more than 100 sq km — including some located underwater. Those that are visible rise up to a height of 100 metres and have an average diameter of 1.2 metres.</a:t>
            </a:r>
            <a:endParaRPr lang="zh-CN" altLang="en-US" sz="2200">
              <a:latin typeface="DengXian Light (標題)"/>
            </a:endParaRPr>
          </a:p>
        </p:txBody>
      </p:sp>
      <p:pic>
        <p:nvPicPr>
          <p:cNvPr id="5" name="圖片 4">
            <a:extLst>
              <a:ext uri="{FF2B5EF4-FFF2-40B4-BE49-F238E27FC236}">
                <a16:creationId xmlns:a16="http://schemas.microsoft.com/office/drawing/2014/main" xmlns="" id="{5CB9DF08-AE97-1150-9E01-5C884FA045CD}"/>
              </a:ext>
            </a:extLst>
          </p:cNvPr>
          <p:cNvPicPr>
            <a:picLocks noChangeAspect="1"/>
          </p:cNvPicPr>
          <p:nvPr/>
        </p:nvPicPr>
        <p:blipFill rotWithShape="1">
          <a:blip r:embed="rId2"/>
          <a:srcRect l="3056" r="24790"/>
          <a:stretch/>
        </p:blipFill>
        <p:spPr>
          <a:xfrm>
            <a:off x="7675658" y="2093976"/>
            <a:ext cx="3941064" cy="4096512"/>
          </a:xfrm>
          <a:prstGeom prst="rect">
            <a:avLst/>
          </a:prstGeom>
        </p:spPr>
      </p:pic>
    </p:spTree>
    <p:extLst>
      <p:ext uri="{BB962C8B-B14F-4D97-AF65-F5344CB8AC3E}">
        <p14:creationId xmlns:p14="http://schemas.microsoft.com/office/powerpoint/2010/main" val="248148666"/>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66823</TotalTime>
  <Words>850</Words>
  <Application>Microsoft Office PowerPoint</Application>
  <PresentationFormat>寬螢幕</PresentationFormat>
  <Paragraphs>69</Paragraphs>
  <Slides>12</Slides>
  <Notes>0</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12</vt:i4>
      </vt:variant>
    </vt:vector>
  </HeadingPairs>
  <TitlesOfParts>
    <vt:vector size="19" baseType="lpstr">
      <vt:lpstr>等线</vt:lpstr>
      <vt:lpstr>等线 Light</vt:lpstr>
      <vt:lpstr>DengXian Light (標題)</vt:lpstr>
      <vt:lpstr>DengXian Light (標題)DengXian Light (標題)</vt:lpstr>
      <vt:lpstr>新細明體</vt:lpstr>
      <vt:lpstr>Arial</vt:lpstr>
      <vt:lpstr>Office 佈景主題</vt:lpstr>
      <vt:lpstr>Geography Club </vt:lpstr>
      <vt:lpstr>Objectives</vt:lpstr>
      <vt:lpstr>What is geography</vt:lpstr>
      <vt:lpstr>Brief introduction to Hong Kong geopark</vt:lpstr>
      <vt:lpstr>Hong Kong Geopark-The world-class geological landscapes</vt:lpstr>
      <vt:lpstr>PowerPoint 簡報</vt:lpstr>
      <vt:lpstr>PowerPoint 簡報</vt:lpstr>
      <vt:lpstr>High Island reservoir-Sea Cave </vt:lpstr>
      <vt:lpstr>High Island reservoir-Hexagonal Rock Columns</vt:lpstr>
      <vt:lpstr>Fung Yuen Butterfly Reserve</vt:lpstr>
      <vt:lpstr>Kadoorie Farm and Botanic Garden</vt:lpstr>
      <vt:lpstr>JOINT THE GEOGRAPHY CLUB 2022-23</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 Culb</dc:title>
  <dc:creator>Daniel Ding</dc:creator>
  <cp:lastModifiedBy>So Pui Wing</cp:lastModifiedBy>
  <cp:revision>11</cp:revision>
  <dcterms:created xsi:type="dcterms:W3CDTF">2022-07-26T06:30:30Z</dcterms:created>
  <dcterms:modified xsi:type="dcterms:W3CDTF">2022-09-13T03:44:27Z</dcterms:modified>
</cp:coreProperties>
</file>