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7df952a5f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7df952a5f7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df952a5f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df952a5f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df952a5f7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df952a5f7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7df952a5f7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7df952a5f7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ebc0a28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ebc0a28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ebc0a281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ebc0a281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e8595ccfc950f4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e8595ccfc950f4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535e404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535e404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H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891350" y="1610975"/>
            <a:ext cx="5361300" cy="1500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6300"/>
              <a:t>Japanese Club</a:t>
            </a:r>
            <a:endParaRPr sz="630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891350" y="3111583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3300"/>
              <a:t>日本文化學會</a:t>
            </a:r>
            <a:endParaRPr sz="3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800"/>
              <a:t>首先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大家係唔係覺得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要識日文先可以參加呢?</a:t>
            </a:r>
            <a:endParaRPr sz="4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819150" y="6385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3800"/>
              <a:t>其實唔識日文都可以參加㗎！！！</a:t>
            </a:r>
            <a:endParaRPr sz="3800"/>
          </a:p>
        </p:txBody>
      </p:sp>
      <p:pic>
        <p:nvPicPr>
          <p:cNvPr id="145" name="Google Shape;1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6782" y="1593097"/>
            <a:ext cx="5750442" cy="32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000"/>
              <a:t>只要你係......</a:t>
            </a:r>
            <a:endParaRPr sz="4000"/>
          </a:p>
        </p:txBody>
      </p:sp>
      <p:sp>
        <p:nvSpPr>
          <p:cNvPr id="151" name="Google Shape;151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zh-HK" sz="2300"/>
              <a:t>對日本有興趣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zh-HK" sz="2300"/>
              <a:t>熱愛日本文化</a:t>
            </a:r>
            <a:endParaRPr sz="230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zh-HK" sz="2300"/>
              <a:t>渴望了解日本相關嘅知識</a:t>
            </a:r>
            <a:endParaRPr sz="2300"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225" y="585498"/>
            <a:ext cx="3972524" cy="397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575" y="3708900"/>
            <a:ext cx="4864500" cy="114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600149" y="650552"/>
            <a:ext cx="7943700" cy="3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000"/>
              <a:t>係時候介紹一下我哋嘅活動喇！！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今年嘅主題包括有：</a:t>
            </a:r>
            <a:endParaRPr sz="4200"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zh-HK" sz="2600"/>
              <a:t>動漫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zh-HK" sz="2600"/>
              <a:t>音樂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zh-HK" sz="2600"/>
              <a:t>日本本土文化</a:t>
            </a:r>
            <a:endParaRPr sz="260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zh-HK" sz="2600"/>
              <a:t>都市傳說</a:t>
            </a:r>
            <a:endParaRPr sz="2600"/>
          </a:p>
        </p:txBody>
      </p:sp>
      <p:sp>
        <p:nvSpPr>
          <p:cNvPr id="165" name="Google Shape;165;p19"/>
          <p:cNvSpPr txBox="1"/>
          <p:nvPr/>
        </p:nvSpPr>
        <p:spPr>
          <a:xfrm>
            <a:off x="819150" y="4369525"/>
            <a:ext cx="613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>
                <a:latin typeface="Calibri"/>
                <a:ea typeface="Calibri"/>
                <a:cs typeface="Calibri"/>
                <a:sym typeface="Calibri"/>
              </a:rPr>
              <a:t>*​如有任何建議歡迎提出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>
            <a:spLocks noGrp="1"/>
          </p:cNvSpPr>
          <p:nvPr>
            <p:ph type="ctrTitle"/>
          </p:nvPr>
        </p:nvSpPr>
        <p:spPr>
          <a:xfrm>
            <a:off x="1891353" y="1847708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最後</a:t>
            </a:r>
            <a:endParaRPr sz="4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皆さん、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よろしくお願いします</a:t>
            </a:r>
            <a:endParaRPr sz="4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HK" sz="4200"/>
              <a:t>請大家多多指教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如螢幕大小 (16:9)</PresentationFormat>
  <Paragraphs>21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Nunito</vt:lpstr>
      <vt:lpstr>Arial</vt:lpstr>
      <vt:lpstr>Calibri</vt:lpstr>
      <vt:lpstr>Shift</vt:lpstr>
      <vt:lpstr>Japanese Club</vt:lpstr>
      <vt:lpstr>首先</vt:lpstr>
      <vt:lpstr>大家係唔係覺得 要識日文先可以參加呢?</vt:lpstr>
      <vt:lpstr>其實唔識日文都可以參加㗎！！！</vt:lpstr>
      <vt:lpstr>只要你係......</vt:lpstr>
      <vt:lpstr>係時候介紹一下我哋嘅活動喇！！</vt:lpstr>
      <vt:lpstr>今年嘅主題包括有：</vt:lpstr>
      <vt:lpstr>最後</vt:lpstr>
      <vt:lpstr>皆さん、 よろしくお願いします 請大家多多指教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Club</dc:title>
  <dc:creator>Christina Lee</dc:creator>
  <cp:lastModifiedBy>Christina Lee</cp:lastModifiedBy>
  <cp:revision>1</cp:revision>
  <dcterms:modified xsi:type="dcterms:W3CDTF">2023-09-15T15:29:17Z</dcterms:modified>
</cp:coreProperties>
</file>