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3784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448B3-243E-4B14-BD57-A5FE29569A67}" type="datetimeFigureOut">
              <a:rPr lang="zh-HK" altLang="en-US" smtClean="0"/>
              <a:t>19/9/2022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417AE-4354-428F-B45B-65852C184A2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440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8417AE-4354-428F-B45B-65852C184A2A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4200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9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3496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47611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2859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302382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012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3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0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3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8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4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2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6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7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1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6373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97C759D-4D6E-4DF6-B954-0F59831BD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/>
              <a:t>Business Studies Club</a:t>
            </a: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29C75998-3589-41F2-959A-08B63B670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zh-HK" dirty="0"/>
              <a:t>Teacher in-charge: Phoo Tai </a:t>
            </a:r>
            <a:r>
              <a:rPr lang="en-US" altLang="zh-HK" dirty="0" smtClean="0"/>
              <a:t>Wai</a:t>
            </a:r>
          </a:p>
          <a:p>
            <a:pPr algn="r"/>
            <a:r>
              <a:rPr lang="en-US" altLang="zh-HK" dirty="0" smtClean="0"/>
              <a:t>Lee </a:t>
            </a:r>
            <a:r>
              <a:rPr lang="en-US" altLang="zh-HK" smtClean="0"/>
              <a:t>Siu Fung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82744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3AA27E-413B-481A-88A0-CF6E5DBA9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Objectives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4D1A0B3-1A92-4AC6-99D6-4BE228359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8589"/>
            <a:ext cx="8964506" cy="2370771"/>
          </a:xfrm>
        </p:spPr>
        <p:txBody>
          <a:bodyPr/>
          <a:lstStyle/>
          <a:p>
            <a:r>
              <a:rPr lang="en-US" altLang="zh-HK" dirty="0"/>
              <a:t>Aroused student interest in business related subjects</a:t>
            </a:r>
          </a:p>
          <a:p>
            <a:pPr marL="0" indent="0">
              <a:buNone/>
            </a:pPr>
            <a:endParaRPr lang="en-US" altLang="zh-HK" dirty="0"/>
          </a:p>
          <a:p>
            <a:r>
              <a:rPr lang="en-US" altLang="zh-HK" dirty="0"/>
              <a:t>Enable students to apply business subject knowledge learnt in lessons to reality</a:t>
            </a:r>
          </a:p>
          <a:p>
            <a:endParaRPr lang="en-US" altLang="zh-HK" dirty="0"/>
          </a:p>
          <a:p>
            <a:r>
              <a:rPr lang="en-US" altLang="zh-HK" dirty="0"/>
              <a:t>Develop students’ responsibility and commitment throughout the activity</a:t>
            </a:r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967C2D1D-031A-4241-A0A0-FF7447E6B2BD}"/>
              </a:ext>
            </a:extLst>
          </p:cNvPr>
          <p:cNvSpPr txBox="1">
            <a:spLocks/>
          </p:cNvSpPr>
          <p:nvPr/>
        </p:nvSpPr>
        <p:spPr>
          <a:xfrm>
            <a:off x="677334" y="4138611"/>
            <a:ext cx="8596668" cy="7889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HK" dirty="0"/>
              <a:t>Meeting frequency</a:t>
            </a:r>
          </a:p>
          <a:p>
            <a:endParaRPr lang="zh-HK" altLang="en-US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xmlns="" id="{3AEC01DC-9E25-4E9E-9FFD-D59DD93226D3}"/>
              </a:ext>
            </a:extLst>
          </p:cNvPr>
          <p:cNvSpPr txBox="1">
            <a:spLocks/>
          </p:cNvSpPr>
          <p:nvPr/>
        </p:nvSpPr>
        <p:spPr>
          <a:xfrm>
            <a:off x="493415" y="4927601"/>
            <a:ext cx="8964506" cy="901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HK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xmlns="" id="{CF398A40-7BD7-4646-B988-1BE73BA3C1B4}"/>
              </a:ext>
            </a:extLst>
          </p:cNvPr>
          <p:cNvSpPr txBox="1">
            <a:spLocks/>
          </p:cNvSpPr>
          <p:nvPr/>
        </p:nvSpPr>
        <p:spPr>
          <a:xfrm>
            <a:off x="677334" y="4839018"/>
            <a:ext cx="8964506" cy="53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dirty="0"/>
              <a:t>Once a month</a:t>
            </a:r>
            <a:endParaRPr lang="zh-HK" altLang="en-US" dirty="0"/>
          </a:p>
        </p:txBody>
      </p:sp>
      <p:pic>
        <p:nvPicPr>
          <p:cNvPr id="9" name="圖片 8" descr="一張含有 個人, 擺姿勢, 直立的, 團體 的圖片&#10;&#10;自動產生的描述">
            <a:extLst>
              <a:ext uri="{FF2B5EF4-FFF2-40B4-BE49-F238E27FC236}">
                <a16:creationId xmlns:a16="http://schemas.microsoft.com/office/drawing/2014/main" xmlns="" id="{DFF99A08-55B6-4940-840B-C0092E76B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147" y="3739625"/>
            <a:ext cx="38608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07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38642BE-CEA9-4155-BA3A-09D37D90C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900"/>
          </a:xfrm>
        </p:spPr>
        <p:txBody>
          <a:bodyPr/>
          <a:lstStyle/>
          <a:p>
            <a:r>
              <a:rPr lang="en-US" altLang="zh-HK" dirty="0"/>
              <a:t>Proposed activities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4C0DF45-4AB6-417E-A2BF-75025B80D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2239"/>
            <a:ext cx="8596668" cy="3880773"/>
          </a:xfrm>
        </p:spPr>
        <p:txBody>
          <a:bodyPr/>
          <a:lstStyle/>
          <a:p>
            <a:r>
              <a:rPr lang="en-US" altLang="zh-HK" dirty="0"/>
              <a:t>JA Company </a:t>
            </a:r>
            <a:r>
              <a:rPr lang="en-US" altLang="zh-HK" dirty="0" err="1"/>
              <a:t>Programmes</a:t>
            </a:r>
            <a:endParaRPr lang="en-US" altLang="zh-HK" dirty="0"/>
          </a:p>
          <a:p>
            <a:endParaRPr lang="en-US" altLang="zh-HK" dirty="0"/>
          </a:p>
          <a:p>
            <a:r>
              <a:rPr lang="en-US" altLang="zh-HK" dirty="0"/>
              <a:t>Board Game Competition (Monopoly, </a:t>
            </a:r>
            <a:r>
              <a:rPr lang="en-US" altLang="zh-HK" dirty="0" err="1"/>
              <a:t>etc</a:t>
            </a:r>
            <a:r>
              <a:rPr lang="en-US" altLang="zh-HK" dirty="0"/>
              <a:t>…….)</a:t>
            </a:r>
          </a:p>
          <a:p>
            <a:endParaRPr lang="en-US" altLang="zh-HK" dirty="0"/>
          </a:p>
          <a:p>
            <a:r>
              <a:rPr lang="en-US" altLang="zh-HK" dirty="0"/>
              <a:t>Business case study</a:t>
            </a:r>
          </a:p>
          <a:p>
            <a:endParaRPr lang="en-US" altLang="zh-HK" dirty="0"/>
          </a:p>
          <a:p>
            <a:r>
              <a:rPr lang="en-US" altLang="zh-HK" dirty="0"/>
              <a:t>Company Visit</a:t>
            </a:r>
            <a:endParaRPr lang="zh-HK" altLang="en-US" dirty="0"/>
          </a:p>
        </p:txBody>
      </p:sp>
      <p:pic>
        <p:nvPicPr>
          <p:cNvPr id="4" name="圖片 3" descr="一張含有 個人, 室內, 天花板, 直立的 的圖片&#10;&#10;自動產生的描述">
            <a:extLst>
              <a:ext uri="{FF2B5EF4-FFF2-40B4-BE49-F238E27FC236}">
                <a16:creationId xmlns:a16="http://schemas.microsoft.com/office/drawing/2014/main" xmlns="" id="{425608F0-B7EE-4730-8D93-B57CFAB8D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8370" y="449591"/>
            <a:ext cx="4867426" cy="2747054"/>
          </a:xfrm>
          <a:prstGeom prst="rect">
            <a:avLst/>
          </a:prstGeom>
        </p:spPr>
      </p:pic>
      <p:pic>
        <p:nvPicPr>
          <p:cNvPr id="5" name="圖片 4" descr="一張含有 個人, 擺姿勢, 直立的, 團體 的圖片&#10;&#10;自動產生的描述">
            <a:extLst>
              <a:ext uri="{FF2B5EF4-FFF2-40B4-BE49-F238E27FC236}">
                <a16:creationId xmlns:a16="http://schemas.microsoft.com/office/drawing/2014/main" xmlns="" id="{8E6AEFA2-C02C-41C1-9E1E-8641F64565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2389" y="3356654"/>
            <a:ext cx="44196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2638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65</Words>
  <Application>Microsoft Office PowerPoint</Application>
  <PresentationFormat>寬螢幕</PresentationFormat>
  <Paragraphs>20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Trebuchet MS</vt:lpstr>
      <vt:lpstr>Wingdings 3</vt:lpstr>
      <vt:lpstr>多面向</vt:lpstr>
      <vt:lpstr>Business Studies Club</vt:lpstr>
      <vt:lpstr>Objectives</vt:lpstr>
      <vt:lpstr>Proposed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Studies Club</dc:title>
  <dc:creator>Phoo Tai Wai</dc:creator>
  <cp:lastModifiedBy>Phoo Tai Wai</cp:lastModifiedBy>
  <cp:revision>3</cp:revision>
  <dcterms:created xsi:type="dcterms:W3CDTF">2021-09-16T22:08:24Z</dcterms:created>
  <dcterms:modified xsi:type="dcterms:W3CDTF">2022-09-19T03:51:12Z</dcterms:modified>
</cp:coreProperties>
</file>