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9euGrNWxBwNDM3PQazb+lNDAG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159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735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95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470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64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18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2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2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2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2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29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3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31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31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3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32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09" name="Google Shape;209;p32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32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2" name="Google Shape;212;p32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32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215" name="Google Shape;215;p32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32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32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3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3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Google Shape;45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1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1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3" name="Google Shape;53;p21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5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5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6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6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6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2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8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 sz="7200"/>
              <a:t>Junior Police Call</a:t>
            </a:r>
            <a:br>
              <a:rPr lang="en-US" sz="7200"/>
            </a:br>
            <a:r>
              <a:rPr lang="en-US" sz="7200"/>
              <a:t>(JPC)</a:t>
            </a:r>
            <a:endParaRPr/>
          </a:p>
        </p:txBody>
      </p:sp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 dirty="0" smtClean="0"/>
              <a:t>2022 - 2023</a:t>
            </a:r>
            <a:endParaRPr dirty="0"/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2875" y="5664200"/>
            <a:ext cx="406400" cy="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76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57" name="Google Shape;257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383" y="1790692"/>
            <a:ext cx="10961237" cy="481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265" name="Google Shape;2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59" y="838200"/>
            <a:ext cx="10036681" cy="564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1" name="Google Shape;271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79" name="Google Shape;279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80" name="Google Shape;280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1098393" y="1827810"/>
            <a:ext cx="8724151" cy="461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-1422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Teacher: Mr. Wan King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Shing and Chan Ho Pun</a:t>
            </a:r>
            <a:endParaRPr sz="2800" b="0" i="0" u="none" strike="noStrike" cap="none" dirty="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422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Max. number of club members: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</a:t>
            </a:r>
            <a:endParaRPr dirty="0"/>
          </a:p>
          <a:p>
            <a:pPr marL="0" marR="0" lvl="0" indent="-1422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 meeting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 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time: </a:t>
            </a:r>
            <a:r>
              <a:rPr lang="en-US" sz="2800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 4 – 4:40 p.m.</a:t>
            </a:r>
            <a:endParaRPr dirty="0"/>
          </a:p>
          <a:p>
            <a:pPr marL="0" marR="0" lvl="0" indent="-14224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Club meeting frequency: </a:t>
            </a:r>
            <a:r>
              <a:rPr lang="en-US" sz="2800" b="0" i="0" u="none" strike="noStrike" cap="none" dirty="0" smtClean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Twice 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month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</Words>
  <Application>Microsoft Office PowerPoint</Application>
  <PresentationFormat>寬螢幕</PresentationFormat>
  <Paragraphs>6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Noto Sans Symbols</vt:lpstr>
      <vt:lpstr>Century Gothic</vt:lpstr>
      <vt:lpstr>Ion Boardroom</vt:lpstr>
      <vt:lpstr>Junior Police Call (JPC)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Police Call (JPC)</dc:title>
  <dc:creator>Maggie</dc:creator>
  <cp:lastModifiedBy>Wan King Shing</cp:lastModifiedBy>
  <cp:revision>4</cp:revision>
  <dcterms:created xsi:type="dcterms:W3CDTF">2020-09-07T03:43:45Z</dcterms:created>
  <dcterms:modified xsi:type="dcterms:W3CDTF">2022-09-16T05:23:38Z</dcterms:modified>
</cp:coreProperties>
</file>