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0"/>
  </p:notesMasterIdLst>
  <p:handoutMasterIdLst>
    <p:handoutMasterId r:id="rId21"/>
  </p:handoutMasterIdLst>
  <p:sldIdLst>
    <p:sldId id="280" r:id="rId3"/>
    <p:sldId id="298" r:id="rId4"/>
    <p:sldId id="297" r:id="rId5"/>
    <p:sldId id="300" r:id="rId6"/>
    <p:sldId id="301" r:id="rId7"/>
    <p:sldId id="302" r:id="rId8"/>
    <p:sldId id="299" r:id="rId9"/>
    <p:sldId id="282" r:id="rId10"/>
    <p:sldId id="288" r:id="rId11"/>
    <p:sldId id="281" r:id="rId12"/>
    <p:sldId id="289" r:id="rId13"/>
    <p:sldId id="290" r:id="rId14"/>
    <p:sldId id="291" r:id="rId15"/>
    <p:sldId id="292" r:id="rId16"/>
    <p:sldId id="294" r:id="rId17"/>
    <p:sldId id="295" r:id="rId18"/>
    <p:sldId id="296" r:id="rId1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88710" autoAdjust="0"/>
  </p:normalViewPr>
  <p:slideViewPr>
    <p:cSldViewPr>
      <p:cViewPr varScale="1">
        <p:scale>
          <a:sx n="64" d="100"/>
          <a:sy n="64" d="100"/>
        </p:scale>
        <p:origin x="556" y="40"/>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1002"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zh-TW" sz="1200"/>
            </a:lvl1pPr>
          </a:lstStyle>
          <a:p>
            <a:endParaRPr lang="zh-TW"/>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zh-TW" sz="1200"/>
            </a:lvl1pPr>
          </a:lstStyle>
          <a:p>
            <a:fld id="{004A8D02-4E65-4CCD-8312-4AB164C6C77D}" type="datetimeFigureOut">
              <a:rPr lang="en-US" altLang="zh-TW"/>
              <a:t>12/9/2020</a:t>
            </a:fld>
            <a:endParaRPr lang="zh-TW"/>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zh-TW" sz="1200"/>
            </a:lvl1pPr>
          </a:lstStyle>
          <a:p>
            <a:endParaRPr lang="zh-TW"/>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zh-TW" sz="1200"/>
            </a:lvl1pPr>
          </a:lstStyle>
          <a:p>
            <a:fld id="{7C119DBA-4540-49B3-8FA9-6259387ECF9E}" type="slidenum">
              <a:rPr lang="zh-TW"/>
              <a:t>‹#›</a:t>
            </a:fld>
            <a:endParaRPr lang="zh-TW"/>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zh-TW" sz="1200"/>
            </a:lvl1pPr>
          </a:lstStyle>
          <a:p>
            <a:endParaRPr lang="zh-TW"/>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zh-TW" sz="1200"/>
            </a:lvl1pPr>
          </a:lstStyle>
          <a:p>
            <a:fld id="{67A755D9-D361-47B8-9652-3B4EA9776CE5}" type="datetimeFigureOut">
              <a:t>12/9/2020</a:t>
            </a:fld>
            <a:endParaRPr lang="zh-TW"/>
          </a:p>
        </p:txBody>
      </p:sp>
      <p:sp>
        <p:nvSpPr>
          <p:cNvPr id="4" name="投影片圖像版面配置區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TW"/>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zh-TW" sz="1200"/>
            </a:lvl1pPr>
          </a:lstStyle>
          <a:p>
            <a:endParaRPr lang="zh-TW"/>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zh-TW" sz="1200"/>
            </a:lvl1pPr>
          </a:lstStyle>
          <a:p>
            <a:fld id="{E3B36274-F2B9-4C45-BBB4-0EDF4CD651A7}" type="slidenum">
              <a:t>‹#›</a:t>
            </a:fld>
            <a:endParaRPr lang="zh-TW"/>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lang="zh-TW" sz="1200" kern="1200">
        <a:solidFill>
          <a:schemeClr val="tx1"/>
        </a:solidFill>
        <a:latin typeface="+mn-lt"/>
        <a:ea typeface="+mn-ea"/>
        <a:cs typeface="+mn-cs"/>
      </a:defRPr>
    </a:lvl1pPr>
    <a:lvl2pPr marL="457200" algn="l" defTabSz="914400" rtl="0" eaLnBrk="1" latinLnBrk="0" hangingPunct="1">
      <a:defRPr lang="zh-TW" sz="1200" kern="1200">
        <a:solidFill>
          <a:schemeClr val="tx1"/>
        </a:solidFill>
        <a:latin typeface="+mn-lt"/>
        <a:ea typeface="+mn-ea"/>
        <a:cs typeface="+mn-cs"/>
      </a:defRPr>
    </a:lvl2pPr>
    <a:lvl3pPr marL="914400" algn="l" defTabSz="914400" rtl="0" eaLnBrk="1" latinLnBrk="0" hangingPunct="1">
      <a:defRPr lang="zh-TW" sz="1200" kern="1200">
        <a:solidFill>
          <a:schemeClr val="tx1"/>
        </a:solidFill>
        <a:latin typeface="+mn-lt"/>
        <a:ea typeface="+mn-ea"/>
        <a:cs typeface="+mn-cs"/>
      </a:defRPr>
    </a:lvl3pPr>
    <a:lvl4pPr marL="1371600" algn="l" defTabSz="914400" rtl="0" eaLnBrk="1" latinLnBrk="0" hangingPunct="1">
      <a:defRPr lang="zh-TW" sz="1200" kern="1200">
        <a:solidFill>
          <a:schemeClr val="tx1"/>
        </a:solidFill>
        <a:latin typeface="+mn-lt"/>
        <a:ea typeface="+mn-ea"/>
        <a:cs typeface="+mn-cs"/>
      </a:defRPr>
    </a:lvl4pPr>
    <a:lvl5pPr marL="1828800" algn="l" defTabSz="914400" rtl="0" eaLnBrk="1" latinLnBrk="0" hangingPunct="1">
      <a:defRPr lang="zh-TW" sz="1200" kern="1200">
        <a:solidFill>
          <a:schemeClr val="tx1"/>
        </a:solidFill>
        <a:latin typeface="+mn-lt"/>
        <a:ea typeface="+mn-ea"/>
        <a:cs typeface="+mn-cs"/>
      </a:defRPr>
    </a:lvl5pPr>
    <a:lvl6pPr marL="2286000" algn="l" defTabSz="914400" rtl="0" eaLnBrk="1" latinLnBrk="0" hangingPunct="1">
      <a:defRPr lang="zh-TW" sz="1200" kern="1200">
        <a:solidFill>
          <a:schemeClr val="tx1"/>
        </a:solidFill>
        <a:latin typeface="+mn-lt"/>
        <a:ea typeface="+mn-ea"/>
        <a:cs typeface="+mn-cs"/>
      </a:defRPr>
    </a:lvl6pPr>
    <a:lvl7pPr marL="2743200" algn="l" defTabSz="914400" rtl="0" eaLnBrk="1" latinLnBrk="0" hangingPunct="1">
      <a:defRPr lang="zh-TW" sz="1200" kern="1200">
        <a:solidFill>
          <a:schemeClr val="tx1"/>
        </a:solidFill>
        <a:latin typeface="+mn-lt"/>
        <a:ea typeface="+mn-ea"/>
        <a:cs typeface="+mn-cs"/>
      </a:defRPr>
    </a:lvl7pPr>
    <a:lvl8pPr marL="3200400" algn="l" defTabSz="914400" rtl="0" eaLnBrk="1" latinLnBrk="0" hangingPunct="1">
      <a:defRPr lang="zh-TW" sz="1200" kern="1200">
        <a:solidFill>
          <a:schemeClr val="tx1"/>
        </a:solidFill>
        <a:latin typeface="+mn-lt"/>
        <a:ea typeface="+mn-ea"/>
        <a:cs typeface="+mn-cs"/>
      </a:defRPr>
    </a:lvl8pPr>
    <a:lvl9pPr marL="3657600" algn="l" defTabSz="914400" rtl="0" eaLnBrk="1" latinLnBrk="0" hangingPunct="1">
      <a:defRPr lang="zh-TW"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3B36274-F2B9-4C45-BBB4-0EDF4CD651A7}" type="slidenum">
              <a:rPr lang="en-US" altLang="zh-TW" smtClean="0"/>
              <a:t>8</a:t>
            </a:fld>
            <a:endParaRPr lang="zh-TW" altLang="en-US"/>
          </a:p>
        </p:txBody>
      </p:sp>
    </p:spTree>
    <p:extLst>
      <p:ext uri="{BB962C8B-B14F-4D97-AF65-F5344CB8AC3E}">
        <p14:creationId xmlns:p14="http://schemas.microsoft.com/office/powerpoint/2010/main" val="1936190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E3B36274-F2B9-4C45-BBB4-0EDF4CD651A7}" type="slidenum">
              <a:rPr lang="en-HK" smtClean="0"/>
              <a:t>9</a:t>
            </a:fld>
            <a:endParaRPr lang="en-HK" altLang="zh-TW"/>
          </a:p>
        </p:txBody>
      </p:sp>
    </p:spTree>
    <p:extLst>
      <p:ext uri="{BB962C8B-B14F-4D97-AF65-F5344CB8AC3E}">
        <p14:creationId xmlns:p14="http://schemas.microsoft.com/office/powerpoint/2010/main" val="2350136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3B36274-F2B9-4C45-BBB4-0EDF4CD651A7}" type="slidenum">
              <a:rPr lang="en-US" altLang="zh-TW" smtClean="0"/>
              <a:t>10</a:t>
            </a:fld>
            <a:endParaRPr lang="zh-TW" altLang="en-US"/>
          </a:p>
        </p:txBody>
      </p:sp>
    </p:spTree>
    <p:extLst>
      <p:ext uri="{BB962C8B-B14F-4D97-AF65-F5344CB8AC3E}">
        <p14:creationId xmlns:p14="http://schemas.microsoft.com/office/powerpoint/2010/main" val="3388528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 </a:t>
            </a:r>
            <a:r>
              <a:rPr lang="zh-TW" altLang="en-US" dirty="0"/>
              <a:t>可補充一些沒有報讀</a:t>
            </a:r>
            <a:r>
              <a:rPr lang="en-US" altLang="zh-TW" dirty="0"/>
              <a:t>E-APP</a:t>
            </a:r>
            <a:r>
              <a:rPr lang="zh-TW" altLang="en-US" dirty="0"/>
              <a:t>的學生情況</a:t>
            </a:r>
          </a:p>
        </p:txBody>
      </p:sp>
      <p:sp>
        <p:nvSpPr>
          <p:cNvPr id="4" name="投影片編號版面配置區 3"/>
          <p:cNvSpPr>
            <a:spLocks noGrp="1"/>
          </p:cNvSpPr>
          <p:nvPr>
            <p:ph type="sldNum" sz="quarter" idx="10"/>
          </p:nvPr>
        </p:nvSpPr>
        <p:spPr/>
        <p:txBody>
          <a:bodyPr/>
          <a:lstStyle/>
          <a:p>
            <a:fld id="{E3B36274-F2B9-4C45-BBB4-0EDF4CD651A7}" type="slidenum">
              <a:rPr lang="en-US" altLang="zh-TW" smtClean="0"/>
              <a:t>14</a:t>
            </a:fld>
            <a:endParaRPr lang="zh-TW" altLang="en-US"/>
          </a:p>
        </p:txBody>
      </p:sp>
    </p:spTree>
    <p:extLst>
      <p:ext uri="{BB962C8B-B14F-4D97-AF65-F5344CB8AC3E}">
        <p14:creationId xmlns:p14="http://schemas.microsoft.com/office/powerpoint/2010/main" val="18062051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522413" y="1371600"/>
            <a:ext cx="9144000" cy="3505200"/>
          </a:xfrm>
        </p:spPr>
        <p:txBody>
          <a:bodyPr>
            <a:noAutofit/>
          </a:bodyPr>
          <a:lstStyle>
            <a:lvl1pPr latinLnBrk="0">
              <a:defRPr lang="zh-TW" sz="7200"/>
            </a:lvl1pPr>
          </a:lstStyle>
          <a:p>
            <a:r>
              <a:rPr lang="zh-TW" altLang="en-US"/>
              <a:t>按一下以編輯母片標題樣式</a:t>
            </a:r>
            <a:endParaRPr lang="zh-TW" dirty="0"/>
          </a:p>
        </p:txBody>
      </p:sp>
      <p:sp>
        <p:nvSpPr>
          <p:cNvPr id="3" name="副標題 2"/>
          <p:cNvSpPr>
            <a:spLocks noGrp="1"/>
          </p:cNvSpPr>
          <p:nvPr>
            <p:ph type="subTitle" idx="1"/>
          </p:nvPr>
        </p:nvSpPr>
        <p:spPr>
          <a:xfrm>
            <a:off x="1522413" y="4953000"/>
            <a:ext cx="8229600" cy="1066800"/>
          </a:xfrm>
        </p:spPr>
        <p:txBody>
          <a:bodyPr>
            <a:normAutofit/>
          </a:bodyPr>
          <a:lstStyle>
            <a:lvl1pPr marL="0" indent="0" algn="l" latinLnBrk="0">
              <a:spcBef>
                <a:spcPts val="0"/>
              </a:spcBef>
              <a:buNone/>
              <a:defRPr lang="zh-TW" sz="2400">
                <a:solidFill>
                  <a:schemeClr val="tx1"/>
                </a:solidFill>
              </a:defRPr>
            </a:lvl1pPr>
            <a:lvl2pPr marL="457200" indent="0" algn="ctr" latinLnBrk="0">
              <a:buNone/>
              <a:defRPr lang="zh-TW">
                <a:solidFill>
                  <a:schemeClr val="tx1">
                    <a:tint val="75000"/>
                  </a:schemeClr>
                </a:solidFill>
              </a:defRPr>
            </a:lvl2pPr>
            <a:lvl3pPr marL="914400" indent="0" algn="ctr" latinLnBrk="0">
              <a:buNone/>
              <a:defRPr lang="zh-TW">
                <a:solidFill>
                  <a:schemeClr val="tx1">
                    <a:tint val="75000"/>
                  </a:schemeClr>
                </a:solidFill>
              </a:defRPr>
            </a:lvl3pPr>
            <a:lvl4pPr marL="1371600" indent="0" algn="ctr" latinLnBrk="0">
              <a:buNone/>
              <a:defRPr lang="zh-TW">
                <a:solidFill>
                  <a:schemeClr val="tx1">
                    <a:tint val="75000"/>
                  </a:schemeClr>
                </a:solidFill>
              </a:defRPr>
            </a:lvl4pPr>
            <a:lvl5pPr marL="1828800" indent="0" algn="ctr" latinLnBrk="0">
              <a:buNone/>
              <a:defRPr lang="zh-TW">
                <a:solidFill>
                  <a:schemeClr val="tx1">
                    <a:tint val="75000"/>
                  </a:schemeClr>
                </a:solidFill>
              </a:defRPr>
            </a:lvl5pPr>
            <a:lvl6pPr marL="2286000" indent="0" algn="ctr" latinLnBrk="0">
              <a:buNone/>
              <a:defRPr lang="zh-TW">
                <a:solidFill>
                  <a:schemeClr val="tx1">
                    <a:tint val="75000"/>
                  </a:schemeClr>
                </a:solidFill>
              </a:defRPr>
            </a:lvl6pPr>
            <a:lvl7pPr marL="2743200" indent="0" algn="ctr" latinLnBrk="0">
              <a:buNone/>
              <a:defRPr lang="zh-TW">
                <a:solidFill>
                  <a:schemeClr val="tx1">
                    <a:tint val="75000"/>
                  </a:schemeClr>
                </a:solidFill>
              </a:defRPr>
            </a:lvl7pPr>
            <a:lvl8pPr marL="3200400" indent="0" algn="ctr" latinLnBrk="0">
              <a:buNone/>
              <a:defRPr lang="zh-TW">
                <a:solidFill>
                  <a:schemeClr val="tx1">
                    <a:tint val="75000"/>
                  </a:schemeClr>
                </a:solidFill>
              </a:defRPr>
            </a:lvl8pPr>
            <a:lvl9pPr marL="3657600" indent="0" algn="ctr" latinLnBrk="0">
              <a:buNone/>
              <a:defRPr lang="zh-TW">
                <a:solidFill>
                  <a:schemeClr val="tx1">
                    <a:tint val="75000"/>
                  </a:schemeClr>
                </a:solidFill>
              </a:defRPr>
            </a:lvl9pPr>
          </a:lstStyle>
          <a:p>
            <a:r>
              <a:rPr lang="zh-TW" altLang="en-US"/>
              <a:t>按一下以編輯母片副標題樣式</a:t>
            </a:r>
            <a:endParaRPr lang="zh-TW" dirty="0"/>
          </a:p>
        </p:txBody>
      </p:sp>
      <p:sp>
        <p:nvSpPr>
          <p:cNvPr id="4" name="日期版面配置區 3"/>
          <p:cNvSpPr>
            <a:spLocks noGrp="1"/>
          </p:cNvSpPr>
          <p:nvPr>
            <p:ph type="dt" sz="half" idx="10"/>
          </p:nvPr>
        </p:nvSpPr>
        <p:spPr/>
        <p:txBody>
          <a:bodyPr/>
          <a:lstStyle/>
          <a:p>
            <a:fld id="{83829175-527E-46A3-863C-1BB1F163B849}" type="datetimeFigureOut">
              <a:t>12/9/2020</a:t>
            </a:fld>
            <a:endParaRPr lang="zh-TW"/>
          </a:p>
        </p:txBody>
      </p:sp>
      <p:sp>
        <p:nvSpPr>
          <p:cNvPr id="5" name="頁尾版面配置區 4"/>
          <p:cNvSpPr>
            <a:spLocks noGrp="1"/>
          </p:cNvSpPr>
          <p:nvPr>
            <p:ph type="ftr" sz="quarter" idx="11"/>
          </p:nvPr>
        </p:nvSpPr>
        <p:spPr/>
        <p:txBody>
          <a:bodyPr/>
          <a:lstStyle/>
          <a:p>
            <a:endParaRPr lang="zh-TW"/>
          </a:p>
        </p:txBody>
      </p:sp>
      <p:sp>
        <p:nvSpPr>
          <p:cNvPr id="6" name="投影片編號版面配置區 5"/>
          <p:cNvSpPr>
            <a:spLocks noGrp="1"/>
          </p:cNvSpPr>
          <p:nvPr>
            <p:ph type="sldNum" sz="quarter" idx="12"/>
          </p:nvPr>
        </p:nvSpPr>
        <p:spPr/>
        <p:txBody>
          <a:bodyPr/>
          <a:lstStyle/>
          <a:p>
            <a:fld id="{E5137D0E-4A4F-4307-8994-C1891D747D59}" type="slidenum">
              <a:t>‹#›</a:t>
            </a:fld>
            <a:endParaRPr lang="zh-TW"/>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a:p>
        </p:txBody>
      </p:sp>
      <p:sp>
        <p:nvSpPr>
          <p:cNvPr id="3" name="直排文字版面配置區 2"/>
          <p:cNvSpPr>
            <a:spLocks noGrp="1"/>
          </p:cNvSpPr>
          <p:nvPr>
            <p:ph type="body" orient="vert" idx="1"/>
          </p:nvPr>
        </p:nvSpPr>
        <p:spPr/>
        <p:txBody>
          <a:bodyPr vert="eaVert"/>
          <a:lstStyle>
            <a:lvl5pPr latinLnBrk="0">
              <a:defRPr lang="zh-TW"/>
            </a:lvl5pPr>
            <a:lvl6pPr latinLnBrk="0">
              <a:defRPr lang="zh-TW" baseline="0"/>
            </a:lvl6pPr>
            <a:lvl7pPr latinLnBrk="0">
              <a:defRPr lang="zh-TW" baseline="0"/>
            </a:lvl7pPr>
            <a:lvl8pPr latinLnBrk="0">
              <a:defRPr lang="zh-TW" baseline="0"/>
            </a:lvl8pPr>
            <a:lvl9pPr latinLnBrk="0">
              <a:defRPr lang="zh-TW" baseline="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4" name="日期版面配置區 3"/>
          <p:cNvSpPr>
            <a:spLocks noGrp="1"/>
          </p:cNvSpPr>
          <p:nvPr>
            <p:ph type="dt" sz="half" idx="10"/>
          </p:nvPr>
        </p:nvSpPr>
        <p:spPr/>
        <p:txBody>
          <a:bodyPr/>
          <a:lstStyle/>
          <a:p>
            <a:fld id="{83829175-527E-46A3-863C-1BB1F163B849}" type="datetimeFigureOut">
              <a:t>12/9/2020</a:t>
            </a:fld>
            <a:endParaRPr lang="zh-TW"/>
          </a:p>
        </p:txBody>
      </p:sp>
      <p:sp>
        <p:nvSpPr>
          <p:cNvPr id="5" name="頁尾版面配置區 4"/>
          <p:cNvSpPr>
            <a:spLocks noGrp="1"/>
          </p:cNvSpPr>
          <p:nvPr>
            <p:ph type="ftr" sz="quarter" idx="11"/>
          </p:nvPr>
        </p:nvSpPr>
        <p:spPr/>
        <p:txBody>
          <a:bodyPr/>
          <a:lstStyle/>
          <a:p>
            <a:endParaRPr lang="zh-TW"/>
          </a:p>
        </p:txBody>
      </p:sp>
      <p:sp>
        <p:nvSpPr>
          <p:cNvPr id="6" name="投影片編號版面配置區 5"/>
          <p:cNvSpPr>
            <a:spLocks noGrp="1"/>
          </p:cNvSpPr>
          <p:nvPr>
            <p:ph type="sldNum" sz="quarter" idx="12"/>
          </p:nvPr>
        </p:nvSpPr>
        <p:spPr/>
        <p:txBody>
          <a:bodyPr/>
          <a:lstStyle/>
          <a:p>
            <a:fld id="{E5137D0E-4A4F-4307-8994-C1891D747D59}" type="slidenum">
              <a:t>‹#›</a:t>
            </a:fld>
            <a:endParaRPr lang="zh-TW"/>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9752012" y="533400"/>
            <a:ext cx="1371600" cy="5592764"/>
          </a:xfrm>
        </p:spPr>
        <p:txBody>
          <a:bodyPr vert="eaVert"/>
          <a:lstStyle/>
          <a:p>
            <a:r>
              <a:rPr lang="zh-TW" altLang="en-US"/>
              <a:t>按一下以編輯母片標題樣式</a:t>
            </a:r>
            <a:endParaRPr lang="zh-TW" dirty="0"/>
          </a:p>
        </p:txBody>
      </p:sp>
      <p:sp>
        <p:nvSpPr>
          <p:cNvPr id="3" name="直排文字版面配置區 2"/>
          <p:cNvSpPr>
            <a:spLocks noGrp="1"/>
          </p:cNvSpPr>
          <p:nvPr>
            <p:ph type="body" orient="vert" idx="1"/>
          </p:nvPr>
        </p:nvSpPr>
        <p:spPr>
          <a:xfrm>
            <a:off x="1522411" y="533400"/>
            <a:ext cx="8077201" cy="5592764"/>
          </a:xfrm>
        </p:spPr>
        <p:txBody>
          <a:bodyPr vert="eaVert"/>
          <a:lstStyle>
            <a:lvl5pPr latinLnBrk="0">
              <a:defRPr lang="zh-TW"/>
            </a:lvl5pPr>
            <a:lvl6pPr latinLnBrk="0">
              <a:defRPr lang="zh-TW"/>
            </a:lvl6pPr>
            <a:lvl7pPr latinLnBrk="0">
              <a:defRPr lang="zh-TW"/>
            </a:lvl7pPr>
            <a:lvl8pPr latinLnBrk="0">
              <a:defRPr lang="zh-TW"/>
            </a:lvl8pPr>
            <a:lvl9pPr latinLnBrk="0">
              <a:defRPr lang="zh-TW"/>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4" name="日期版面配置區 3"/>
          <p:cNvSpPr>
            <a:spLocks noGrp="1"/>
          </p:cNvSpPr>
          <p:nvPr>
            <p:ph type="dt" sz="half" idx="10"/>
          </p:nvPr>
        </p:nvSpPr>
        <p:spPr/>
        <p:txBody>
          <a:bodyPr/>
          <a:lstStyle/>
          <a:p>
            <a:fld id="{83829175-527E-46A3-863C-1BB1F163B849}" type="datetimeFigureOut">
              <a:t>12/9/2020</a:t>
            </a:fld>
            <a:endParaRPr lang="zh-TW"/>
          </a:p>
        </p:txBody>
      </p:sp>
      <p:sp>
        <p:nvSpPr>
          <p:cNvPr id="5" name="頁尾版面配置區 4"/>
          <p:cNvSpPr>
            <a:spLocks noGrp="1"/>
          </p:cNvSpPr>
          <p:nvPr>
            <p:ph type="ftr" sz="quarter" idx="11"/>
          </p:nvPr>
        </p:nvSpPr>
        <p:spPr/>
        <p:txBody>
          <a:bodyPr/>
          <a:lstStyle/>
          <a:p>
            <a:endParaRPr lang="zh-TW"/>
          </a:p>
        </p:txBody>
      </p:sp>
      <p:sp>
        <p:nvSpPr>
          <p:cNvPr id="6" name="投影片編號版面配置區 5"/>
          <p:cNvSpPr>
            <a:spLocks noGrp="1"/>
          </p:cNvSpPr>
          <p:nvPr>
            <p:ph type="sldNum" sz="quarter" idx="12"/>
          </p:nvPr>
        </p:nvSpPr>
        <p:spPr/>
        <p:txBody>
          <a:bodyPr/>
          <a:lstStyle/>
          <a:p>
            <a:fld id="{E5137D0E-4A4F-4307-8994-C1891D747D59}" type="slidenum">
              <a:t>‹#›</a:t>
            </a:fld>
            <a:endParaRPr lang="zh-TW"/>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dirty="0"/>
          </a:p>
        </p:txBody>
      </p:sp>
      <p:sp>
        <p:nvSpPr>
          <p:cNvPr id="3" name="內容版面配置區 2"/>
          <p:cNvSpPr>
            <a:spLocks noGrp="1"/>
          </p:cNvSpPr>
          <p:nvPr>
            <p:ph idx="1"/>
          </p:nvPr>
        </p:nvSpPr>
        <p:spPr/>
        <p:txBody>
          <a:bodyPr/>
          <a:lstStyle>
            <a:lvl5pPr latinLnBrk="0">
              <a:defRPr lang="zh-TW"/>
            </a:lvl5pPr>
            <a:lvl6pPr latinLnBrk="0">
              <a:defRPr lang="zh-TW" baseline="0"/>
            </a:lvl6pPr>
            <a:lvl7pPr latinLnBrk="0">
              <a:defRPr lang="zh-TW" baseline="0"/>
            </a:lvl7pPr>
            <a:lvl8pPr latinLnBrk="0">
              <a:defRPr lang="zh-TW" baseline="0"/>
            </a:lvl8pPr>
            <a:lvl9pPr latinLnBrk="0">
              <a:defRPr lang="zh-TW" baseline="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4" name="日期版面配置區 3"/>
          <p:cNvSpPr>
            <a:spLocks noGrp="1"/>
          </p:cNvSpPr>
          <p:nvPr>
            <p:ph type="dt" sz="half" idx="10"/>
          </p:nvPr>
        </p:nvSpPr>
        <p:spPr/>
        <p:txBody>
          <a:bodyPr/>
          <a:lstStyle/>
          <a:p>
            <a:fld id="{83829175-527E-46A3-863C-1BB1F163B849}" type="datetimeFigureOut">
              <a:t>12/9/2020</a:t>
            </a:fld>
            <a:endParaRPr lang="zh-TW"/>
          </a:p>
        </p:txBody>
      </p:sp>
      <p:sp>
        <p:nvSpPr>
          <p:cNvPr id="5" name="頁尾版面配置區 4"/>
          <p:cNvSpPr>
            <a:spLocks noGrp="1"/>
          </p:cNvSpPr>
          <p:nvPr>
            <p:ph type="ftr" sz="quarter" idx="11"/>
          </p:nvPr>
        </p:nvSpPr>
        <p:spPr/>
        <p:txBody>
          <a:bodyPr/>
          <a:lstStyle/>
          <a:p>
            <a:endParaRPr lang="zh-TW"/>
          </a:p>
        </p:txBody>
      </p:sp>
      <p:sp>
        <p:nvSpPr>
          <p:cNvPr id="6" name="投影片編號版面配置區 5"/>
          <p:cNvSpPr>
            <a:spLocks noGrp="1"/>
          </p:cNvSpPr>
          <p:nvPr>
            <p:ph type="sldNum" sz="quarter" idx="12"/>
          </p:nvPr>
        </p:nvSpPr>
        <p:spPr/>
        <p:txBody>
          <a:bodyPr/>
          <a:lstStyle/>
          <a:p>
            <a:fld id="{E5137D0E-4A4F-4307-8994-C1891D747D59}" type="slidenum">
              <a:t>‹#›</a:t>
            </a:fld>
            <a:endParaRPr lang="zh-TW"/>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522414" y="2514601"/>
            <a:ext cx="9144000" cy="2819400"/>
          </a:xfrm>
        </p:spPr>
        <p:txBody>
          <a:bodyPr anchor="b">
            <a:noAutofit/>
          </a:bodyPr>
          <a:lstStyle>
            <a:lvl1pPr algn="l" latinLnBrk="0">
              <a:defRPr lang="zh-TW" sz="6600" b="0" cap="none" baseline="0"/>
            </a:lvl1pPr>
          </a:lstStyle>
          <a:p>
            <a:r>
              <a:rPr lang="zh-TW" altLang="en-US"/>
              <a:t>按一下以編輯母片標題樣式</a:t>
            </a:r>
            <a:endParaRPr lang="zh-TW"/>
          </a:p>
        </p:txBody>
      </p:sp>
      <p:sp>
        <p:nvSpPr>
          <p:cNvPr id="3" name="文字版面配置區 2"/>
          <p:cNvSpPr>
            <a:spLocks noGrp="1"/>
          </p:cNvSpPr>
          <p:nvPr>
            <p:ph type="body" idx="1"/>
          </p:nvPr>
        </p:nvSpPr>
        <p:spPr>
          <a:xfrm>
            <a:off x="1522413" y="990600"/>
            <a:ext cx="8229600" cy="1143000"/>
          </a:xfrm>
        </p:spPr>
        <p:txBody>
          <a:bodyPr anchor="t">
            <a:normAutofit/>
          </a:bodyPr>
          <a:lstStyle>
            <a:lvl1pPr marL="0" indent="0" latinLnBrk="0">
              <a:spcBef>
                <a:spcPts val="0"/>
              </a:spcBef>
              <a:buNone/>
              <a:defRPr lang="zh-TW" sz="2400">
                <a:solidFill>
                  <a:schemeClr val="tx1"/>
                </a:solidFill>
              </a:defRPr>
            </a:lvl1pPr>
            <a:lvl2pPr marL="457200" indent="0" latinLnBrk="0">
              <a:buNone/>
              <a:defRPr lang="zh-TW" sz="1800">
                <a:solidFill>
                  <a:schemeClr val="tx1">
                    <a:tint val="75000"/>
                  </a:schemeClr>
                </a:solidFill>
              </a:defRPr>
            </a:lvl2pPr>
            <a:lvl3pPr marL="914400" indent="0" latinLnBrk="0">
              <a:buNone/>
              <a:defRPr lang="zh-TW" sz="1600">
                <a:solidFill>
                  <a:schemeClr val="tx1">
                    <a:tint val="75000"/>
                  </a:schemeClr>
                </a:solidFill>
              </a:defRPr>
            </a:lvl3pPr>
            <a:lvl4pPr marL="1371600" indent="0" latinLnBrk="0">
              <a:buNone/>
              <a:defRPr lang="zh-TW" sz="1400">
                <a:solidFill>
                  <a:schemeClr val="tx1">
                    <a:tint val="75000"/>
                  </a:schemeClr>
                </a:solidFill>
              </a:defRPr>
            </a:lvl4pPr>
            <a:lvl5pPr marL="1828800" indent="0" latinLnBrk="0">
              <a:buNone/>
              <a:defRPr lang="zh-TW" sz="1400">
                <a:solidFill>
                  <a:schemeClr val="tx1">
                    <a:tint val="75000"/>
                  </a:schemeClr>
                </a:solidFill>
              </a:defRPr>
            </a:lvl5pPr>
            <a:lvl6pPr marL="2286000" indent="0" latinLnBrk="0">
              <a:buNone/>
              <a:defRPr lang="zh-TW" sz="1400">
                <a:solidFill>
                  <a:schemeClr val="tx1">
                    <a:tint val="75000"/>
                  </a:schemeClr>
                </a:solidFill>
              </a:defRPr>
            </a:lvl6pPr>
            <a:lvl7pPr marL="2743200" indent="0" latinLnBrk="0">
              <a:buNone/>
              <a:defRPr lang="zh-TW" sz="1400">
                <a:solidFill>
                  <a:schemeClr val="tx1">
                    <a:tint val="75000"/>
                  </a:schemeClr>
                </a:solidFill>
              </a:defRPr>
            </a:lvl7pPr>
            <a:lvl8pPr marL="3200400" indent="0" latinLnBrk="0">
              <a:buNone/>
              <a:defRPr lang="zh-TW" sz="1400">
                <a:solidFill>
                  <a:schemeClr val="tx1">
                    <a:tint val="75000"/>
                  </a:schemeClr>
                </a:solidFill>
              </a:defRPr>
            </a:lvl8pPr>
            <a:lvl9pPr marL="3657600" indent="0" latinLnBrk="0">
              <a:buNone/>
              <a:defRPr lang="zh-TW"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83829175-527E-46A3-863C-1BB1F163B849}" type="datetimeFigureOut">
              <a:t>12/9/2020</a:t>
            </a:fld>
            <a:endParaRPr lang="zh-TW"/>
          </a:p>
        </p:txBody>
      </p:sp>
      <p:sp>
        <p:nvSpPr>
          <p:cNvPr id="5" name="頁尾版面配置區 4"/>
          <p:cNvSpPr>
            <a:spLocks noGrp="1"/>
          </p:cNvSpPr>
          <p:nvPr>
            <p:ph type="ftr" sz="quarter" idx="11"/>
          </p:nvPr>
        </p:nvSpPr>
        <p:spPr/>
        <p:txBody>
          <a:bodyPr/>
          <a:lstStyle/>
          <a:p>
            <a:endParaRPr lang="zh-TW"/>
          </a:p>
        </p:txBody>
      </p:sp>
      <p:sp>
        <p:nvSpPr>
          <p:cNvPr id="6" name="投影片編號版面配置區 5"/>
          <p:cNvSpPr>
            <a:spLocks noGrp="1"/>
          </p:cNvSpPr>
          <p:nvPr>
            <p:ph type="sldNum" sz="quarter" idx="12"/>
          </p:nvPr>
        </p:nvSpPr>
        <p:spPr/>
        <p:txBody>
          <a:bodyPr/>
          <a:lstStyle/>
          <a:p>
            <a:fld id="{E5137D0E-4A4F-4307-8994-C1891D747D59}" type="slidenum">
              <a:t>‹#›</a:t>
            </a:fld>
            <a:endParaRPr lang="zh-TW"/>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522414" y="533400"/>
            <a:ext cx="9601200" cy="1143000"/>
          </a:xfrm>
        </p:spPr>
        <p:txBody>
          <a:bodyPr/>
          <a:lstStyle/>
          <a:p>
            <a:r>
              <a:rPr lang="zh-TW" altLang="en-US"/>
              <a:t>按一下以編輯母片標題樣式</a:t>
            </a:r>
            <a:endParaRPr lang="zh-TW"/>
          </a:p>
        </p:txBody>
      </p:sp>
      <p:sp>
        <p:nvSpPr>
          <p:cNvPr id="3" name="內容版面配置區 2"/>
          <p:cNvSpPr>
            <a:spLocks noGrp="1"/>
          </p:cNvSpPr>
          <p:nvPr>
            <p:ph sz="half" idx="1"/>
          </p:nvPr>
        </p:nvSpPr>
        <p:spPr>
          <a:xfrm>
            <a:off x="1522414" y="1828800"/>
            <a:ext cx="4645152" cy="4191000"/>
          </a:xfrm>
        </p:spPr>
        <p:txBody>
          <a:bodyPr>
            <a:normAutofit/>
          </a:bodyPr>
          <a:lstStyle>
            <a:lvl1pPr latinLnBrk="0">
              <a:defRPr lang="zh-TW" sz="2000"/>
            </a:lvl1pPr>
            <a:lvl2pPr latinLnBrk="0">
              <a:defRPr lang="zh-TW" sz="1800"/>
            </a:lvl2pPr>
            <a:lvl3pPr latinLnBrk="0">
              <a:defRPr lang="zh-TW" sz="1600"/>
            </a:lvl3pPr>
            <a:lvl4pPr latinLnBrk="0">
              <a:defRPr lang="zh-TW" sz="1400"/>
            </a:lvl4pPr>
            <a:lvl5pPr latinLnBrk="0">
              <a:defRPr lang="zh-TW" sz="1400"/>
            </a:lvl5pPr>
            <a:lvl6pPr latinLnBrk="0">
              <a:defRPr lang="zh-TW" sz="1400"/>
            </a:lvl6pPr>
            <a:lvl7pPr latinLnBrk="0">
              <a:defRPr lang="zh-TW" sz="1400"/>
            </a:lvl7pPr>
            <a:lvl8pPr latinLnBrk="0">
              <a:defRPr lang="zh-TW" sz="1400"/>
            </a:lvl8pPr>
            <a:lvl9pPr latinLnBrk="0">
              <a:defRPr lang="zh-TW"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4" name="內容版面配置區 3"/>
          <p:cNvSpPr>
            <a:spLocks noGrp="1"/>
          </p:cNvSpPr>
          <p:nvPr>
            <p:ph sz="half" idx="2"/>
          </p:nvPr>
        </p:nvSpPr>
        <p:spPr>
          <a:xfrm>
            <a:off x="6475412" y="1828800"/>
            <a:ext cx="4648201" cy="4191000"/>
          </a:xfrm>
        </p:spPr>
        <p:txBody>
          <a:bodyPr>
            <a:normAutofit/>
          </a:bodyPr>
          <a:lstStyle>
            <a:lvl1pPr latinLnBrk="0">
              <a:defRPr lang="zh-TW" sz="2000"/>
            </a:lvl1pPr>
            <a:lvl2pPr latinLnBrk="0">
              <a:defRPr lang="zh-TW" sz="1800"/>
            </a:lvl2pPr>
            <a:lvl3pPr latinLnBrk="0">
              <a:defRPr lang="zh-TW" sz="1600"/>
            </a:lvl3pPr>
            <a:lvl4pPr latinLnBrk="0">
              <a:defRPr lang="zh-TW" sz="1400"/>
            </a:lvl4pPr>
            <a:lvl5pPr latinLnBrk="0">
              <a:defRPr lang="zh-TW" sz="1400"/>
            </a:lvl5pPr>
            <a:lvl6pPr latinLnBrk="0">
              <a:defRPr lang="zh-TW" sz="1400"/>
            </a:lvl6pPr>
            <a:lvl7pPr latinLnBrk="0">
              <a:defRPr lang="zh-TW" sz="1400"/>
            </a:lvl7pPr>
            <a:lvl8pPr latinLnBrk="0">
              <a:defRPr lang="zh-TW" sz="1400"/>
            </a:lvl8pPr>
            <a:lvl9pPr latinLnBrk="0">
              <a:defRPr lang="zh-TW"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5" name="日期版面配置區 4"/>
          <p:cNvSpPr>
            <a:spLocks noGrp="1"/>
          </p:cNvSpPr>
          <p:nvPr>
            <p:ph type="dt" sz="half" idx="10"/>
          </p:nvPr>
        </p:nvSpPr>
        <p:spPr/>
        <p:txBody>
          <a:bodyPr/>
          <a:lstStyle/>
          <a:p>
            <a:fld id="{83829175-527E-46A3-863C-1BB1F163B849}" type="datetimeFigureOut">
              <a:t>12/9/2020</a:t>
            </a:fld>
            <a:endParaRPr lang="zh-TW"/>
          </a:p>
        </p:txBody>
      </p:sp>
      <p:sp>
        <p:nvSpPr>
          <p:cNvPr id="6" name="頁尾版面配置區 5"/>
          <p:cNvSpPr>
            <a:spLocks noGrp="1"/>
          </p:cNvSpPr>
          <p:nvPr>
            <p:ph type="ftr" sz="quarter" idx="11"/>
          </p:nvPr>
        </p:nvSpPr>
        <p:spPr/>
        <p:txBody>
          <a:bodyPr/>
          <a:lstStyle/>
          <a:p>
            <a:endParaRPr lang="zh-TW"/>
          </a:p>
        </p:txBody>
      </p:sp>
      <p:sp>
        <p:nvSpPr>
          <p:cNvPr id="7" name="投影片編號版面配置區 6"/>
          <p:cNvSpPr>
            <a:spLocks noGrp="1"/>
          </p:cNvSpPr>
          <p:nvPr>
            <p:ph type="sldNum" sz="quarter" idx="12"/>
          </p:nvPr>
        </p:nvSpPr>
        <p:spPr/>
        <p:txBody>
          <a:bodyPr/>
          <a:lstStyle/>
          <a:p>
            <a:fld id="{E5137D0E-4A4F-4307-8994-C1891D747D59}" type="slidenum">
              <a:t>‹#›</a:t>
            </a:fld>
            <a:endParaRPr lang="zh-TW"/>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1522414" y="533400"/>
            <a:ext cx="9601200" cy="1143000"/>
          </a:xfrm>
        </p:spPr>
        <p:txBody>
          <a:bodyPr/>
          <a:lstStyle>
            <a:lvl1pPr latinLnBrk="0">
              <a:defRPr lang="zh-TW"/>
            </a:lvl1pPr>
          </a:lstStyle>
          <a:p>
            <a:r>
              <a:rPr lang="zh-TW" altLang="en-US"/>
              <a:t>按一下以編輯母片標題樣式</a:t>
            </a:r>
            <a:endParaRPr lang="zh-TW"/>
          </a:p>
        </p:txBody>
      </p:sp>
      <p:sp>
        <p:nvSpPr>
          <p:cNvPr id="3" name="文字版面配置區 2"/>
          <p:cNvSpPr>
            <a:spLocks noGrp="1"/>
          </p:cNvSpPr>
          <p:nvPr>
            <p:ph type="body" idx="1"/>
          </p:nvPr>
        </p:nvSpPr>
        <p:spPr>
          <a:xfrm>
            <a:off x="1522414" y="1828800"/>
            <a:ext cx="4645152" cy="762000"/>
          </a:xfrm>
        </p:spPr>
        <p:txBody>
          <a:bodyPr anchor="ctr"/>
          <a:lstStyle>
            <a:lvl1pPr marL="0" indent="0" latinLnBrk="0">
              <a:spcBef>
                <a:spcPts val="0"/>
              </a:spcBef>
              <a:buNone/>
              <a:defRPr lang="zh-TW" sz="2400" b="0"/>
            </a:lvl1pPr>
            <a:lvl2pPr marL="457200" indent="0" latinLnBrk="0">
              <a:buNone/>
              <a:defRPr lang="zh-TW" sz="2000" b="1"/>
            </a:lvl2pPr>
            <a:lvl3pPr marL="914400" indent="0" latinLnBrk="0">
              <a:buNone/>
              <a:defRPr lang="zh-TW" sz="1800" b="1"/>
            </a:lvl3pPr>
            <a:lvl4pPr marL="1371600" indent="0" latinLnBrk="0">
              <a:buNone/>
              <a:defRPr lang="zh-TW" sz="1600" b="1"/>
            </a:lvl4pPr>
            <a:lvl5pPr marL="1828800" indent="0" latinLnBrk="0">
              <a:buNone/>
              <a:defRPr lang="zh-TW" sz="1600" b="1"/>
            </a:lvl5pPr>
            <a:lvl6pPr marL="2286000" indent="0" latinLnBrk="0">
              <a:buNone/>
              <a:defRPr lang="zh-TW" sz="1600" b="1"/>
            </a:lvl6pPr>
            <a:lvl7pPr marL="2743200" indent="0" latinLnBrk="0">
              <a:buNone/>
              <a:defRPr lang="zh-TW" sz="1600" b="1"/>
            </a:lvl7pPr>
            <a:lvl8pPr marL="3200400" indent="0" latinLnBrk="0">
              <a:buNone/>
              <a:defRPr lang="zh-TW" sz="1600" b="1"/>
            </a:lvl8pPr>
            <a:lvl9pPr marL="3657600" indent="0" latinLnBrk="0">
              <a:buNone/>
              <a:defRPr lang="zh-TW" sz="1600" b="1"/>
            </a:lvl9pPr>
          </a:lstStyle>
          <a:p>
            <a:pPr lvl="0"/>
            <a:r>
              <a:rPr lang="zh-TW" altLang="en-US"/>
              <a:t>按一下以編輯母片文字樣式</a:t>
            </a:r>
          </a:p>
        </p:txBody>
      </p:sp>
      <p:sp>
        <p:nvSpPr>
          <p:cNvPr id="4" name="內容版面配置區 3"/>
          <p:cNvSpPr>
            <a:spLocks noGrp="1"/>
          </p:cNvSpPr>
          <p:nvPr>
            <p:ph sz="half" idx="2"/>
          </p:nvPr>
        </p:nvSpPr>
        <p:spPr>
          <a:xfrm>
            <a:off x="1522414" y="2667000"/>
            <a:ext cx="4645152" cy="3352800"/>
          </a:xfrm>
        </p:spPr>
        <p:txBody>
          <a:bodyPr>
            <a:normAutofit/>
          </a:bodyPr>
          <a:lstStyle>
            <a:lvl1pPr latinLnBrk="0">
              <a:defRPr lang="zh-TW" sz="2000"/>
            </a:lvl1pPr>
            <a:lvl2pPr latinLnBrk="0">
              <a:defRPr lang="zh-TW" sz="1800"/>
            </a:lvl2pPr>
            <a:lvl3pPr latinLnBrk="0">
              <a:defRPr lang="zh-TW" sz="1600"/>
            </a:lvl3pPr>
            <a:lvl4pPr latinLnBrk="0">
              <a:defRPr lang="zh-TW" sz="1400"/>
            </a:lvl4pPr>
            <a:lvl5pPr latinLnBrk="0">
              <a:defRPr lang="zh-TW" sz="1400"/>
            </a:lvl5pPr>
            <a:lvl6pPr latinLnBrk="0">
              <a:defRPr lang="zh-TW" sz="1400" baseline="0"/>
            </a:lvl6pPr>
            <a:lvl7pPr latinLnBrk="0">
              <a:defRPr lang="zh-TW" sz="1400" baseline="0"/>
            </a:lvl7pPr>
            <a:lvl8pPr latinLnBrk="0">
              <a:defRPr lang="zh-TW" sz="1400" baseline="0"/>
            </a:lvl8pPr>
            <a:lvl9pPr latinLnBrk="0">
              <a:defRPr lang="zh-TW" sz="1400" baseline="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5" name="文字版面配置區 4"/>
          <p:cNvSpPr>
            <a:spLocks noGrp="1"/>
          </p:cNvSpPr>
          <p:nvPr>
            <p:ph type="body" sz="quarter" idx="3"/>
          </p:nvPr>
        </p:nvSpPr>
        <p:spPr>
          <a:xfrm>
            <a:off x="6478462" y="1828800"/>
            <a:ext cx="4645152" cy="762000"/>
          </a:xfrm>
        </p:spPr>
        <p:txBody>
          <a:bodyPr anchor="ctr"/>
          <a:lstStyle>
            <a:lvl1pPr marL="0" indent="0" latinLnBrk="0">
              <a:spcBef>
                <a:spcPts val="0"/>
              </a:spcBef>
              <a:buNone/>
              <a:defRPr lang="zh-TW" sz="2400" b="0"/>
            </a:lvl1pPr>
            <a:lvl2pPr marL="457200" indent="0" latinLnBrk="0">
              <a:buNone/>
              <a:defRPr lang="zh-TW" sz="2000" b="1"/>
            </a:lvl2pPr>
            <a:lvl3pPr marL="914400" indent="0" latinLnBrk="0">
              <a:buNone/>
              <a:defRPr lang="zh-TW" sz="1800" b="1"/>
            </a:lvl3pPr>
            <a:lvl4pPr marL="1371600" indent="0" latinLnBrk="0">
              <a:buNone/>
              <a:defRPr lang="zh-TW" sz="1600" b="1"/>
            </a:lvl4pPr>
            <a:lvl5pPr marL="1828800" indent="0" latinLnBrk="0">
              <a:buNone/>
              <a:defRPr lang="zh-TW" sz="1600" b="1"/>
            </a:lvl5pPr>
            <a:lvl6pPr marL="2286000" indent="0" latinLnBrk="0">
              <a:buNone/>
              <a:defRPr lang="zh-TW" sz="1600" b="1"/>
            </a:lvl6pPr>
            <a:lvl7pPr marL="2743200" indent="0" latinLnBrk="0">
              <a:buNone/>
              <a:defRPr lang="zh-TW" sz="1600" b="1"/>
            </a:lvl7pPr>
            <a:lvl8pPr marL="3200400" indent="0" latinLnBrk="0">
              <a:buNone/>
              <a:defRPr lang="zh-TW" sz="1600" b="1"/>
            </a:lvl8pPr>
            <a:lvl9pPr marL="3657600" indent="0" latinLnBrk="0">
              <a:buNone/>
              <a:defRPr lang="zh-TW" sz="1600" b="1"/>
            </a:lvl9pPr>
          </a:lstStyle>
          <a:p>
            <a:pPr lvl="0"/>
            <a:r>
              <a:rPr lang="zh-TW" altLang="en-US"/>
              <a:t>按一下以編輯母片文字樣式</a:t>
            </a:r>
          </a:p>
        </p:txBody>
      </p:sp>
      <p:sp>
        <p:nvSpPr>
          <p:cNvPr id="6" name="內容版面配置區 5"/>
          <p:cNvSpPr>
            <a:spLocks noGrp="1"/>
          </p:cNvSpPr>
          <p:nvPr>
            <p:ph sz="quarter" idx="4"/>
          </p:nvPr>
        </p:nvSpPr>
        <p:spPr>
          <a:xfrm>
            <a:off x="6478462" y="2667000"/>
            <a:ext cx="4645152" cy="3352800"/>
          </a:xfrm>
        </p:spPr>
        <p:txBody>
          <a:bodyPr>
            <a:normAutofit/>
          </a:bodyPr>
          <a:lstStyle>
            <a:lvl1pPr latinLnBrk="0">
              <a:defRPr lang="zh-TW" sz="2000"/>
            </a:lvl1pPr>
            <a:lvl2pPr latinLnBrk="0">
              <a:defRPr lang="zh-TW" sz="1800"/>
            </a:lvl2pPr>
            <a:lvl3pPr latinLnBrk="0">
              <a:defRPr lang="zh-TW" sz="1600"/>
            </a:lvl3pPr>
            <a:lvl4pPr latinLnBrk="0">
              <a:defRPr lang="zh-TW" sz="1400"/>
            </a:lvl4pPr>
            <a:lvl5pPr latinLnBrk="0">
              <a:defRPr lang="zh-TW" sz="1400"/>
            </a:lvl5pPr>
            <a:lvl6pPr latinLnBrk="0">
              <a:defRPr lang="zh-TW" sz="1400"/>
            </a:lvl6pPr>
            <a:lvl7pPr latinLnBrk="0">
              <a:defRPr lang="zh-TW" sz="1400"/>
            </a:lvl7pPr>
            <a:lvl8pPr latinLnBrk="0">
              <a:defRPr lang="zh-TW" sz="1400"/>
            </a:lvl8pPr>
            <a:lvl9pPr latinLnBrk="0">
              <a:defRPr lang="zh-TW"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7" name="日期版面配置區 6"/>
          <p:cNvSpPr>
            <a:spLocks noGrp="1"/>
          </p:cNvSpPr>
          <p:nvPr>
            <p:ph type="dt" sz="half" idx="10"/>
          </p:nvPr>
        </p:nvSpPr>
        <p:spPr/>
        <p:txBody>
          <a:bodyPr/>
          <a:lstStyle/>
          <a:p>
            <a:fld id="{83829175-527E-46A3-863C-1BB1F163B849}" type="datetimeFigureOut">
              <a:t>12/9/2020</a:t>
            </a:fld>
            <a:endParaRPr lang="zh-TW"/>
          </a:p>
        </p:txBody>
      </p:sp>
      <p:sp>
        <p:nvSpPr>
          <p:cNvPr id="8" name="頁尾版面配置區 7"/>
          <p:cNvSpPr>
            <a:spLocks noGrp="1"/>
          </p:cNvSpPr>
          <p:nvPr>
            <p:ph type="ftr" sz="quarter" idx="11"/>
          </p:nvPr>
        </p:nvSpPr>
        <p:spPr/>
        <p:txBody>
          <a:bodyPr/>
          <a:lstStyle/>
          <a:p>
            <a:endParaRPr lang="zh-TW"/>
          </a:p>
        </p:txBody>
      </p:sp>
      <p:sp>
        <p:nvSpPr>
          <p:cNvPr id="9" name="投影片編號版面配置區 8"/>
          <p:cNvSpPr>
            <a:spLocks noGrp="1"/>
          </p:cNvSpPr>
          <p:nvPr>
            <p:ph type="sldNum" sz="quarter" idx="12"/>
          </p:nvPr>
        </p:nvSpPr>
        <p:spPr/>
        <p:txBody>
          <a:bodyPr/>
          <a:lstStyle/>
          <a:p>
            <a:fld id="{E5137D0E-4A4F-4307-8994-C1891D747D59}" type="slidenum">
              <a:t>‹#›</a:t>
            </a:fld>
            <a:endParaRPr lang="zh-TW"/>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a:p>
        </p:txBody>
      </p:sp>
      <p:sp>
        <p:nvSpPr>
          <p:cNvPr id="3" name="日期版面配置區 2"/>
          <p:cNvSpPr>
            <a:spLocks noGrp="1"/>
          </p:cNvSpPr>
          <p:nvPr>
            <p:ph type="dt" sz="half" idx="10"/>
          </p:nvPr>
        </p:nvSpPr>
        <p:spPr/>
        <p:txBody>
          <a:bodyPr/>
          <a:lstStyle/>
          <a:p>
            <a:fld id="{83829175-527E-46A3-863C-1BB1F163B849}" type="datetimeFigureOut">
              <a:t>12/9/2020</a:t>
            </a:fld>
            <a:endParaRPr lang="zh-TW"/>
          </a:p>
        </p:txBody>
      </p:sp>
      <p:sp>
        <p:nvSpPr>
          <p:cNvPr id="4" name="頁尾版面配置區 3"/>
          <p:cNvSpPr>
            <a:spLocks noGrp="1"/>
          </p:cNvSpPr>
          <p:nvPr>
            <p:ph type="ftr" sz="quarter" idx="11"/>
          </p:nvPr>
        </p:nvSpPr>
        <p:spPr/>
        <p:txBody>
          <a:bodyPr/>
          <a:lstStyle/>
          <a:p>
            <a:endParaRPr lang="zh-TW"/>
          </a:p>
        </p:txBody>
      </p:sp>
      <p:sp>
        <p:nvSpPr>
          <p:cNvPr id="5" name="投影片編號版面配置區 4"/>
          <p:cNvSpPr>
            <a:spLocks noGrp="1"/>
          </p:cNvSpPr>
          <p:nvPr>
            <p:ph type="sldNum" sz="quarter" idx="12"/>
          </p:nvPr>
        </p:nvSpPr>
        <p:spPr/>
        <p:txBody>
          <a:bodyPr/>
          <a:lstStyle/>
          <a:p>
            <a:fld id="{E5137D0E-4A4F-4307-8994-C1891D747D59}" type="slidenum">
              <a:t>‹#›</a:t>
            </a:fld>
            <a:endParaRPr lang="zh-TW"/>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3829175-527E-46A3-863C-1BB1F163B849}" type="datetimeFigureOut">
              <a:t>12/9/2020</a:t>
            </a:fld>
            <a:endParaRPr lang="zh-TW"/>
          </a:p>
        </p:txBody>
      </p:sp>
      <p:sp>
        <p:nvSpPr>
          <p:cNvPr id="3" name="頁尾版面配置區 2"/>
          <p:cNvSpPr>
            <a:spLocks noGrp="1"/>
          </p:cNvSpPr>
          <p:nvPr>
            <p:ph type="ftr" sz="quarter" idx="11"/>
          </p:nvPr>
        </p:nvSpPr>
        <p:spPr/>
        <p:txBody>
          <a:bodyPr/>
          <a:lstStyle/>
          <a:p>
            <a:endParaRPr lang="zh-TW"/>
          </a:p>
        </p:txBody>
      </p:sp>
      <p:sp>
        <p:nvSpPr>
          <p:cNvPr id="4" name="投影片編號版面配置區 3"/>
          <p:cNvSpPr>
            <a:spLocks noGrp="1"/>
          </p:cNvSpPr>
          <p:nvPr>
            <p:ph type="sldNum" sz="quarter" idx="12"/>
          </p:nvPr>
        </p:nvSpPr>
        <p:spPr/>
        <p:txBody>
          <a:bodyPr/>
          <a:lstStyle/>
          <a:p>
            <a:fld id="{E5137D0E-4A4F-4307-8994-C1891D747D59}" type="slidenum">
              <a:t>‹#›</a:t>
            </a:fld>
            <a:endParaRPr lang="zh-TW"/>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836613" y="2590800"/>
            <a:ext cx="3276599" cy="1924050"/>
          </a:xfrm>
        </p:spPr>
        <p:txBody>
          <a:bodyPr anchor="b">
            <a:normAutofit/>
          </a:bodyPr>
          <a:lstStyle>
            <a:lvl1pPr algn="l" latinLnBrk="0">
              <a:defRPr lang="zh-TW" sz="3200" b="0"/>
            </a:lvl1pPr>
          </a:lstStyle>
          <a:p>
            <a:r>
              <a:rPr lang="zh-TW" altLang="en-US"/>
              <a:t>按一下以編輯母片標題樣式</a:t>
            </a:r>
            <a:endParaRPr lang="zh-TW"/>
          </a:p>
        </p:txBody>
      </p:sp>
      <p:sp>
        <p:nvSpPr>
          <p:cNvPr id="3" name="內容版面配置區 2"/>
          <p:cNvSpPr>
            <a:spLocks noGrp="1"/>
          </p:cNvSpPr>
          <p:nvPr>
            <p:ph idx="1"/>
          </p:nvPr>
        </p:nvSpPr>
        <p:spPr>
          <a:xfrm>
            <a:off x="5180012" y="838200"/>
            <a:ext cx="6172201" cy="5181600"/>
          </a:xfrm>
        </p:spPr>
        <p:txBody>
          <a:bodyPr>
            <a:normAutofit/>
          </a:bodyPr>
          <a:lstStyle>
            <a:lvl1pPr latinLnBrk="0">
              <a:defRPr lang="zh-TW" sz="2000"/>
            </a:lvl1pPr>
            <a:lvl2pPr latinLnBrk="0">
              <a:defRPr lang="zh-TW" sz="1800"/>
            </a:lvl2pPr>
            <a:lvl3pPr latinLnBrk="0">
              <a:defRPr lang="zh-TW" sz="1600"/>
            </a:lvl3pPr>
            <a:lvl4pPr latinLnBrk="0">
              <a:defRPr lang="zh-TW" sz="1400"/>
            </a:lvl4pPr>
            <a:lvl5pPr latinLnBrk="0">
              <a:defRPr lang="zh-TW" sz="1400"/>
            </a:lvl5pPr>
            <a:lvl6pPr latinLnBrk="0">
              <a:defRPr lang="zh-TW" sz="1400"/>
            </a:lvl6pPr>
            <a:lvl7pPr latinLnBrk="0">
              <a:defRPr lang="zh-TW" sz="1400"/>
            </a:lvl7pPr>
            <a:lvl8pPr latinLnBrk="0">
              <a:defRPr lang="zh-TW" sz="1400"/>
            </a:lvl8pPr>
            <a:lvl9pPr latinLnBrk="0">
              <a:defRPr lang="zh-TW"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4" name="文字版面配置區 3"/>
          <p:cNvSpPr>
            <a:spLocks noGrp="1"/>
          </p:cNvSpPr>
          <p:nvPr>
            <p:ph type="body" sz="half" idx="2"/>
          </p:nvPr>
        </p:nvSpPr>
        <p:spPr>
          <a:xfrm>
            <a:off x="836613" y="4648200"/>
            <a:ext cx="3276599" cy="1371600"/>
          </a:xfrm>
        </p:spPr>
        <p:txBody>
          <a:bodyPr>
            <a:normAutofit/>
          </a:bodyPr>
          <a:lstStyle>
            <a:lvl1pPr marL="0" indent="0" latinLnBrk="0">
              <a:spcBef>
                <a:spcPts val="600"/>
              </a:spcBef>
              <a:buNone/>
              <a:defRPr lang="zh-TW" sz="1600"/>
            </a:lvl1pPr>
            <a:lvl2pPr marL="457200" indent="0" latinLnBrk="0">
              <a:buNone/>
              <a:defRPr lang="zh-TW" sz="1200"/>
            </a:lvl2pPr>
            <a:lvl3pPr marL="914400" indent="0" latinLnBrk="0">
              <a:buNone/>
              <a:defRPr lang="zh-TW" sz="1000"/>
            </a:lvl3pPr>
            <a:lvl4pPr marL="1371600" indent="0" latinLnBrk="0">
              <a:buNone/>
              <a:defRPr lang="zh-TW" sz="900"/>
            </a:lvl4pPr>
            <a:lvl5pPr marL="1828800" indent="0" latinLnBrk="0">
              <a:buNone/>
              <a:defRPr lang="zh-TW" sz="900"/>
            </a:lvl5pPr>
            <a:lvl6pPr marL="2286000" indent="0" latinLnBrk="0">
              <a:buNone/>
              <a:defRPr lang="zh-TW" sz="900"/>
            </a:lvl6pPr>
            <a:lvl7pPr marL="2743200" indent="0" latinLnBrk="0">
              <a:buNone/>
              <a:defRPr lang="zh-TW" sz="900"/>
            </a:lvl7pPr>
            <a:lvl8pPr marL="3200400" indent="0" latinLnBrk="0">
              <a:buNone/>
              <a:defRPr lang="zh-TW" sz="900"/>
            </a:lvl8pPr>
            <a:lvl9pPr marL="3657600" indent="0" latinLnBrk="0">
              <a:buNone/>
              <a:defRPr lang="zh-TW" sz="900"/>
            </a:lvl9pPr>
          </a:lstStyle>
          <a:p>
            <a:pPr lvl="0"/>
            <a:r>
              <a:rPr lang="zh-TW" altLang="en-US"/>
              <a:t>按一下以編輯母片文字樣式</a:t>
            </a:r>
          </a:p>
        </p:txBody>
      </p:sp>
      <p:sp>
        <p:nvSpPr>
          <p:cNvPr id="8" name="日期版面配置區 7"/>
          <p:cNvSpPr>
            <a:spLocks noGrp="1"/>
          </p:cNvSpPr>
          <p:nvPr>
            <p:ph type="dt" sz="half" idx="10"/>
          </p:nvPr>
        </p:nvSpPr>
        <p:spPr/>
        <p:txBody>
          <a:bodyPr/>
          <a:lstStyle/>
          <a:p>
            <a:fld id="{83829175-527E-46A3-863C-1BB1F163B849}" type="datetimeFigureOut">
              <a:pPr/>
              <a:t>12/9/2020</a:t>
            </a:fld>
            <a:endParaRPr lang="zh-TW"/>
          </a:p>
        </p:txBody>
      </p:sp>
      <p:sp>
        <p:nvSpPr>
          <p:cNvPr id="9" name="頁尾版面配置區 8"/>
          <p:cNvSpPr>
            <a:spLocks noGrp="1"/>
          </p:cNvSpPr>
          <p:nvPr>
            <p:ph type="ftr" sz="quarter" idx="11"/>
          </p:nvPr>
        </p:nvSpPr>
        <p:spPr/>
        <p:txBody>
          <a:bodyPr/>
          <a:lstStyle/>
          <a:p>
            <a:endParaRPr lang="zh-TW"/>
          </a:p>
        </p:txBody>
      </p:sp>
      <p:sp>
        <p:nvSpPr>
          <p:cNvPr id="10" name="投影片編號版面配置區 9"/>
          <p:cNvSpPr>
            <a:spLocks noGrp="1"/>
          </p:cNvSpPr>
          <p:nvPr>
            <p:ph type="sldNum" sz="quarter" idx="12"/>
          </p:nvPr>
        </p:nvSpPr>
        <p:spPr/>
        <p:txBody>
          <a:bodyPr/>
          <a:lstStyle/>
          <a:p>
            <a:fld id="{E5137D0E-4A4F-4307-8994-C1891D747D59}" type="slidenum">
              <a:pPr/>
              <a:t>‹#›</a:t>
            </a:fld>
            <a:endParaRPr lang="zh-TW"/>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圖片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a:xfrm>
            <a:off x="836613" y="2590800"/>
            <a:ext cx="3276599" cy="1924050"/>
          </a:xfrm>
        </p:spPr>
        <p:txBody>
          <a:bodyPr anchor="b">
            <a:normAutofit/>
          </a:bodyPr>
          <a:lstStyle>
            <a:lvl1pPr algn="l" latinLnBrk="0">
              <a:defRPr lang="zh-TW" sz="3200" b="0"/>
            </a:lvl1pPr>
          </a:lstStyle>
          <a:p>
            <a:r>
              <a:rPr lang="zh-TW" altLang="en-US"/>
              <a:t>按一下以編輯母片標題樣式</a:t>
            </a:r>
            <a:endParaRPr lang="zh-TW"/>
          </a:p>
        </p:txBody>
      </p:sp>
      <p:sp>
        <p:nvSpPr>
          <p:cNvPr id="3" name="圖片版面配置區 2"/>
          <p:cNvSpPr>
            <a:spLocks noGrp="1"/>
          </p:cNvSpPr>
          <p:nvPr>
            <p:ph type="pic" idx="1"/>
          </p:nvPr>
        </p:nvSpPr>
        <p:spPr>
          <a:xfrm>
            <a:off x="5484812" y="836610"/>
            <a:ext cx="5867401" cy="5183190"/>
          </a:xfrm>
          <a:solidFill>
            <a:schemeClr val="bg2"/>
          </a:solidFill>
        </p:spPr>
        <p:txBody>
          <a:bodyPr tIns="914400">
            <a:normAutofit/>
          </a:bodyPr>
          <a:lstStyle>
            <a:lvl1pPr marL="0" indent="0" algn="ctr" latinLnBrk="0">
              <a:buNone/>
              <a:defRPr lang="zh-TW" sz="2400"/>
            </a:lvl1pPr>
            <a:lvl2pPr marL="457200" indent="0" latinLnBrk="0">
              <a:buNone/>
              <a:defRPr lang="zh-TW" sz="2800"/>
            </a:lvl2pPr>
            <a:lvl3pPr marL="914400" indent="0" latinLnBrk="0">
              <a:buNone/>
              <a:defRPr lang="zh-TW" sz="2400"/>
            </a:lvl3pPr>
            <a:lvl4pPr marL="1371600" indent="0" latinLnBrk="0">
              <a:buNone/>
              <a:defRPr lang="zh-TW" sz="2000"/>
            </a:lvl4pPr>
            <a:lvl5pPr marL="1828800" indent="0" latinLnBrk="0">
              <a:buNone/>
              <a:defRPr lang="zh-TW" sz="2000"/>
            </a:lvl5pPr>
            <a:lvl6pPr marL="2286000" indent="0" latinLnBrk="0">
              <a:buNone/>
              <a:defRPr lang="zh-TW" sz="2000"/>
            </a:lvl6pPr>
            <a:lvl7pPr marL="2743200" indent="0" latinLnBrk="0">
              <a:buNone/>
              <a:defRPr lang="zh-TW" sz="2000"/>
            </a:lvl7pPr>
            <a:lvl8pPr marL="3200400" indent="0" latinLnBrk="0">
              <a:buNone/>
              <a:defRPr lang="zh-TW" sz="2000"/>
            </a:lvl8pPr>
            <a:lvl9pPr marL="3657600" indent="0" latinLnBrk="0">
              <a:buNone/>
              <a:defRPr lang="zh-TW" sz="2000"/>
            </a:lvl9pPr>
          </a:lstStyle>
          <a:p>
            <a:r>
              <a:rPr lang="zh-TW" altLang="en-US"/>
              <a:t>按一下圖示以新增圖片</a:t>
            </a:r>
            <a:endParaRPr lang="zh-TW"/>
          </a:p>
        </p:txBody>
      </p:sp>
      <p:sp>
        <p:nvSpPr>
          <p:cNvPr id="4" name="文字版面配置區 3"/>
          <p:cNvSpPr>
            <a:spLocks noGrp="1"/>
          </p:cNvSpPr>
          <p:nvPr>
            <p:ph type="body" sz="half" idx="2"/>
          </p:nvPr>
        </p:nvSpPr>
        <p:spPr>
          <a:xfrm>
            <a:off x="836613" y="4648200"/>
            <a:ext cx="3276599" cy="1371600"/>
          </a:xfrm>
        </p:spPr>
        <p:txBody>
          <a:bodyPr>
            <a:normAutofit/>
          </a:bodyPr>
          <a:lstStyle>
            <a:lvl1pPr marL="0" indent="0" latinLnBrk="0">
              <a:spcBef>
                <a:spcPts val="600"/>
              </a:spcBef>
              <a:buNone/>
              <a:defRPr lang="zh-TW" sz="1600"/>
            </a:lvl1pPr>
            <a:lvl2pPr marL="457200" indent="0" latinLnBrk="0">
              <a:buNone/>
              <a:defRPr lang="zh-TW" sz="1200"/>
            </a:lvl2pPr>
            <a:lvl3pPr marL="914400" indent="0" latinLnBrk="0">
              <a:buNone/>
              <a:defRPr lang="zh-TW" sz="1000"/>
            </a:lvl3pPr>
            <a:lvl4pPr marL="1371600" indent="0" latinLnBrk="0">
              <a:buNone/>
              <a:defRPr lang="zh-TW" sz="900"/>
            </a:lvl4pPr>
            <a:lvl5pPr marL="1828800" indent="0" latinLnBrk="0">
              <a:buNone/>
              <a:defRPr lang="zh-TW" sz="900"/>
            </a:lvl5pPr>
            <a:lvl6pPr marL="2286000" indent="0" latinLnBrk="0">
              <a:buNone/>
              <a:defRPr lang="zh-TW" sz="900"/>
            </a:lvl6pPr>
            <a:lvl7pPr marL="2743200" indent="0" latinLnBrk="0">
              <a:buNone/>
              <a:defRPr lang="zh-TW" sz="900"/>
            </a:lvl7pPr>
            <a:lvl8pPr marL="3200400" indent="0" latinLnBrk="0">
              <a:buNone/>
              <a:defRPr lang="zh-TW" sz="900"/>
            </a:lvl8pPr>
            <a:lvl9pPr marL="3657600" indent="0" latinLnBrk="0">
              <a:buNone/>
              <a:defRPr lang="zh-TW" sz="900"/>
            </a:lvl9pPr>
          </a:lstStyle>
          <a:p>
            <a:pPr lvl="0"/>
            <a:r>
              <a:rPr lang="zh-TW" altLang="en-US"/>
              <a:t>按一下以編輯母片文字樣式</a:t>
            </a:r>
          </a:p>
        </p:txBody>
      </p:sp>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lang="zh-TW" dirty="0"/>
              <a:t>按一下以編輯母片標題樣式</a:t>
            </a:r>
          </a:p>
        </p:txBody>
      </p:sp>
      <p:sp>
        <p:nvSpPr>
          <p:cNvPr id="3" name="文字版面配置區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lang="zh-TW" dirty="0"/>
              <a:t>按一下以編輯母片文字樣式</a:t>
            </a:r>
          </a:p>
          <a:p>
            <a:pPr lvl="1"/>
            <a:r>
              <a:rPr lang="zh-TW" dirty="0"/>
              <a:t>第二層</a:t>
            </a:r>
          </a:p>
          <a:p>
            <a:pPr lvl="2"/>
            <a:r>
              <a:rPr lang="zh-TW" dirty="0"/>
              <a:t>第三層</a:t>
            </a:r>
          </a:p>
          <a:p>
            <a:pPr lvl="3"/>
            <a:r>
              <a:rPr lang="zh-TW" dirty="0"/>
              <a:t>第四層</a:t>
            </a:r>
          </a:p>
          <a:p>
            <a:pPr lvl="4"/>
            <a:r>
              <a:rPr lang="zh-TW" dirty="0"/>
              <a:t>第五層</a:t>
            </a:r>
          </a:p>
          <a:p>
            <a:pPr lvl="5"/>
            <a:r>
              <a:rPr lang="zh-TW" dirty="0"/>
              <a:t>第六層</a:t>
            </a:r>
          </a:p>
          <a:p>
            <a:pPr lvl="6"/>
            <a:r>
              <a:rPr lang="zh-TW" dirty="0"/>
              <a:t>第七層</a:t>
            </a:r>
          </a:p>
          <a:p>
            <a:pPr lvl="7"/>
            <a:r>
              <a:rPr lang="zh-TW" dirty="0"/>
              <a:t>第八層</a:t>
            </a:r>
          </a:p>
          <a:p>
            <a:pPr lvl="8"/>
            <a:r>
              <a:rPr lang="zh-TW" dirty="0"/>
              <a:t>第九層</a:t>
            </a:r>
          </a:p>
        </p:txBody>
      </p:sp>
      <p:sp>
        <p:nvSpPr>
          <p:cNvPr id="4" name="日期版面配置區 3"/>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latinLnBrk="0">
              <a:defRPr lang="zh-TW" sz="1000">
                <a:solidFill>
                  <a:schemeClr val="tx1"/>
                </a:solidFill>
              </a:defRPr>
            </a:lvl1pPr>
          </a:lstStyle>
          <a:p>
            <a:fld id="{83829175-527E-46A3-863C-1BB1F163B849}" type="datetimeFigureOut">
              <a:pPr/>
              <a:t>12/9/2020</a:t>
            </a:fld>
            <a:endParaRPr lang="zh-TW"/>
          </a:p>
        </p:txBody>
      </p:sp>
      <p:sp>
        <p:nvSpPr>
          <p:cNvPr id="5" name="頁尾版面配置區 4"/>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latinLnBrk="0">
              <a:defRPr lang="zh-TW" sz="1000">
                <a:solidFill>
                  <a:schemeClr val="tx1"/>
                </a:solidFill>
              </a:defRPr>
            </a:lvl1pPr>
          </a:lstStyle>
          <a:p>
            <a:endParaRPr lang="zh-TW"/>
          </a:p>
        </p:txBody>
      </p:sp>
      <p:sp>
        <p:nvSpPr>
          <p:cNvPr id="6" name="投影片編號版面配置區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latinLnBrk="0">
              <a:defRPr lang="zh-TW" sz="1000">
                <a:solidFill>
                  <a:schemeClr val="tx1"/>
                </a:solidFill>
              </a:defRPr>
            </a:lvl1pPr>
          </a:lstStyle>
          <a:p>
            <a:fld id="{E5137D0E-4A4F-4307-8994-C1891D747D59}" type="slidenum">
              <a:pPr/>
              <a:t>‹#›</a:t>
            </a:fld>
            <a:endParaRPr lang="zh-TW"/>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zh-TW" sz="3200" kern="1200">
          <a:solidFill>
            <a:schemeClr val="tx1"/>
          </a:solidFill>
          <a:latin typeface="微軟正黑體" panose="020B0604030504040204" pitchFamily="34" charset="-120"/>
          <a:ea typeface="微軟正黑體" panose="020B0604030504040204" pitchFamily="34" charset="-120"/>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lang="zh-TW" sz="2000" kern="1200">
          <a:solidFill>
            <a:schemeClr val="tx1"/>
          </a:solidFill>
          <a:latin typeface="微軟正黑體" panose="020B0604030504040204" pitchFamily="34" charset="-120"/>
          <a:ea typeface="微軟正黑體" panose="020B0604030504040204" pitchFamily="34" charset="-120"/>
          <a:cs typeface="+mn-cs"/>
        </a:defRPr>
      </a:lvl1pPr>
      <a:lvl2pPr marL="502920" indent="-223838" algn="l" defTabSz="914400" rtl="0" eaLnBrk="1" latinLnBrk="0" hangingPunct="1">
        <a:lnSpc>
          <a:spcPct val="90000"/>
        </a:lnSpc>
        <a:spcBef>
          <a:spcPts val="800"/>
        </a:spcBef>
        <a:buFont typeface="Arial" pitchFamily="34" charset="0"/>
        <a:buChar char="–"/>
        <a:defRPr lang="zh-TW" sz="1800" kern="1200">
          <a:solidFill>
            <a:schemeClr val="tx1"/>
          </a:solidFill>
          <a:latin typeface="微軟正黑體" panose="020B0604030504040204" pitchFamily="34" charset="-120"/>
          <a:ea typeface="微軟正黑體" panose="020B0604030504040204" pitchFamily="34" charset="-120"/>
          <a:cs typeface="+mn-cs"/>
        </a:defRPr>
      </a:lvl2pPr>
      <a:lvl3pPr marL="741363" indent="-171450" algn="l" defTabSz="914400" rtl="0" eaLnBrk="1" latinLnBrk="0" hangingPunct="1">
        <a:lnSpc>
          <a:spcPct val="90000"/>
        </a:lnSpc>
        <a:spcBef>
          <a:spcPts val="600"/>
        </a:spcBef>
        <a:buFont typeface="Arial" pitchFamily="34" charset="0"/>
        <a:buChar char="•"/>
        <a:defRPr lang="zh-TW" sz="1600" kern="1200">
          <a:solidFill>
            <a:schemeClr val="tx1"/>
          </a:solidFill>
          <a:latin typeface="微軟正黑體" panose="020B0604030504040204" pitchFamily="34" charset="-120"/>
          <a:ea typeface="微軟正黑體" panose="020B0604030504040204" pitchFamily="34" charset="-120"/>
          <a:cs typeface="+mn-cs"/>
        </a:defRPr>
      </a:lvl3pPr>
      <a:lvl4pPr marL="966788" indent="-173038" algn="l" defTabSz="914400" rtl="0" eaLnBrk="1" latinLnBrk="0" hangingPunct="1">
        <a:lnSpc>
          <a:spcPct val="90000"/>
        </a:lnSpc>
        <a:spcBef>
          <a:spcPts val="600"/>
        </a:spcBef>
        <a:buFont typeface="Arial" pitchFamily="34" charset="0"/>
        <a:buChar char="–"/>
        <a:defRPr lang="zh-TW" sz="1400" kern="1200">
          <a:solidFill>
            <a:schemeClr val="tx1"/>
          </a:solidFill>
          <a:latin typeface="微軟正黑體" panose="020B0604030504040204" pitchFamily="34" charset="-120"/>
          <a:ea typeface="微軟正黑體" panose="020B0604030504040204" pitchFamily="34" charset="-120"/>
          <a:cs typeface="+mn-cs"/>
        </a:defRPr>
      </a:lvl4pPr>
      <a:lvl5pPr marL="1208088" indent="-173038" algn="l" defTabSz="914400" rtl="0" eaLnBrk="1" latinLnBrk="0" hangingPunct="1">
        <a:lnSpc>
          <a:spcPct val="90000"/>
        </a:lnSpc>
        <a:spcBef>
          <a:spcPts val="600"/>
        </a:spcBef>
        <a:buFont typeface="Arial" pitchFamily="34" charset="0"/>
        <a:buChar char="•"/>
        <a:defRPr lang="zh-TW" sz="1400" kern="1200">
          <a:solidFill>
            <a:schemeClr val="tx1"/>
          </a:solidFill>
          <a:latin typeface="微軟正黑體" panose="020B0604030504040204" pitchFamily="34" charset="-120"/>
          <a:ea typeface="微軟正黑體" panose="020B0604030504040204" pitchFamily="34" charset="-120"/>
          <a:cs typeface="+mn-cs"/>
        </a:defRPr>
      </a:lvl5pPr>
      <a:lvl6pPr marL="1444752" indent="-173736" algn="l" defTabSz="914400" rtl="0" eaLnBrk="1" latinLnBrk="0" hangingPunct="1">
        <a:lnSpc>
          <a:spcPct val="90000"/>
        </a:lnSpc>
        <a:spcBef>
          <a:spcPts val="600"/>
        </a:spcBef>
        <a:buFont typeface="Arial" pitchFamily="34" charset="0"/>
        <a:buChar char="–"/>
        <a:defRPr lang="zh-TW" sz="1400" kern="1200">
          <a:solidFill>
            <a:schemeClr val="tx1"/>
          </a:solidFill>
          <a:latin typeface="微軟正黑體" panose="020B0604030504040204" pitchFamily="34" charset="-120"/>
          <a:ea typeface="微軟正黑體" panose="020B0604030504040204" pitchFamily="34" charset="-120"/>
          <a:cs typeface="+mn-cs"/>
        </a:defRPr>
      </a:lvl6pPr>
      <a:lvl7pPr marL="1682496" indent="-173736" algn="l" defTabSz="914400" rtl="0" eaLnBrk="1" latinLnBrk="0" hangingPunct="1">
        <a:lnSpc>
          <a:spcPct val="90000"/>
        </a:lnSpc>
        <a:spcBef>
          <a:spcPts val="600"/>
        </a:spcBef>
        <a:buFont typeface="Arial" pitchFamily="34" charset="0"/>
        <a:buChar char="•"/>
        <a:defRPr lang="zh-TW" sz="1400" kern="1200">
          <a:solidFill>
            <a:schemeClr val="tx1"/>
          </a:solidFill>
          <a:latin typeface="微軟正黑體" panose="020B0604030504040204" pitchFamily="34" charset="-120"/>
          <a:ea typeface="微軟正黑體" panose="020B0604030504040204" pitchFamily="34" charset="-120"/>
          <a:cs typeface="+mn-cs"/>
        </a:defRPr>
      </a:lvl7pPr>
      <a:lvl8pPr marL="1920240" indent="-173736" algn="l" defTabSz="914400" rtl="0" eaLnBrk="1" latinLnBrk="0" hangingPunct="1">
        <a:lnSpc>
          <a:spcPct val="90000"/>
        </a:lnSpc>
        <a:spcBef>
          <a:spcPts val="600"/>
        </a:spcBef>
        <a:buFont typeface="Arial" pitchFamily="34" charset="0"/>
        <a:buChar char="–"/>
        <a:defRPr lang="zh-TW" sz="1400" kern="1200">
          <a:solidFill>
            <a:schemeClr val="tx1"/>
          </a:solidFill>
          <a:latin typeface="微軟正黑體" panose="020B0604030504040204" pitchFamily="34" charset="-120"/>
          <a:ea typeface="微軟正黑體" panose="020B0604030504040204" pitchFamily="34" charset="-120"/>
          <a:cs typeface="+mn-cs"/>
        </a:defRPr>
      </a:lvl8pPr>
      <a:lvl9pPr marL="2157984" indent="-173736" algn="l" defTabSz="914400" rtl="0" eaLnBrk="1" latinLnBrk="0" hangingPunct="1">
        <a:lnSpc>
          <a:spcPct val="90000"/>
        </a:lnSpc>
        <a:spcBef>
          <a:spcPts val="600"/>
        </a:spcBef>
        <a:buFont typeface="Arial" pitchFamily="34" charset="0"/>
        <a:buChar char="•"/>
        <a:defRPr lang="zh-TW" sz="1400" kern="1200">
          <a:solidFill>
            <a:schemeClr val="tx1"/>
          </a:solidFill>
          <a:latin typeface="微軟正黑體" panose="020B0604030504040204" pitchFamily="34" charset="-120"/>
          <a:ea typeface="微軟正黑體" panose="020B0604030504040204" pitchFamily="34" charset="-120"/>
          <a:cs typeface="+mn-cs"/>
        </a:defRPr>
      </a:lvl9pPr>
    </p:bodyStyle>
    <p:otherStyle>
      <a:defPPr>
        <a:defRPr lang="zh-TW"/>
      </a:defPPr>
      <a:lvl1pPr marL="0" algn="l" defTabSz="914400" rtl="0" eaLnBrk="1" latinLnBrk="0" hangingPunct="1">
        <a:defRPr lang="zh-TW" sz="1800" kern="1200">
          <a:solidFill>
            <a:schemeClr val="tx1"/>
          </a:solidFill>
          <a:latin typeface="+mn-lt"/>
          <a:ea typeface="+mn-ea"/>
          <a:cs typeface="+mn-cs"/>
        </a:defRPr>
      </a:lvl1pPr>
      <a:lvl2pPr marL="457200" algn="l" defTabSz="914400" rtl="0" eaLnBrk="1" latinLnBrk="0" hangingPunct="1">
        <a:defRPr lang="zh-TW" sz="1800" kern="1200">
          <a:solidFill>
            <a:schemeClr val="tx1"/>
          </a:solidFill>
          <a:latin typeface="+mn-lt"/>
          <a:ea typeface="+mn-ea"/>
          <a:cs typeface="+mn-cs"/>
        </a:defRPr>
      </a:lvl2pPr>
      <a:lvl3pPr marL="914400" algn="l" defTabSz="914400" rtl="0" eaLnBrk="1" latinLnBrk="0" hangingPunct="1">
        <a:defRPr lang="zh-TW" sz="1800" kern="1200">
          <a:solidFill>
            <a:schemeClr val="tx1"/>
          </a:solidFill>
          <a:latin typeface="+mn-lt"/>
          <a:ea typeface="+mn-ea"/>
          <a:cs typeface="+mn-cs"/>
        </a:defRPr>
      </a:lvl3pPr>
      <a:lvl4pPr marL="1371600" algn="l" defTabSz="914400" rtl="0" eaLnBrk="1" latinLnBrk="0" hangingPunct="1">
        <a:defRPr lang="zh-TW" sz="1800" kern="1200">
          <a:solidFill>
            <a:schemeClr val="tx1"/>
          </a:solidFill>
          <a:latin typeface="+mn-lt"/>
          <a:ea typeface="+mn-ea"/>
          <a:cs typeface="+mn-cs"/>
        </a:defRPr>
      </a:lvl4pPr>
      <a:lvl5pPr marL="1828800" algn="l" defTabSz="914400" rtl="0" eaLnBrk="1" latinLnBrk="0" hangingPunct="1">
        <a:defRPr lang="zh-TW" sz="1800" kern="1200">
          <a:solidFill>
            <a:schemeClr val="tx1"/>
          </a:solidFill>
          <a:latin typeface="+mn-lt"/>
          <a:ea typeface="+mn-ea"/>
          <a:cs typeface="+mn-cs"/>
        </a:defRPr>
      </a:lvl5pPr>
      <a:lvl6pPr marL="2286000" algn="l" defTabSz="914400" rtl="0" eaLnBrk="1" latinLnBrk="0" hangingPunct="1">
        <a:defRPr lang="zh-TW" sz="1800" kern="1200">
          <a:solidFill>
            <a:schemeClr val="tx1"/>
          </a:solidFill>
          <a:latin typeface="+mn-lt"/>
          <a:ea typeface="+mn-ea"/>
          <a:cs typeface="+mn-cs"/>
        </a:defRPr>
      </a:lvl6pPr>
      <a:lvl7pPr marL="2743200" algn="l" defTabSz="914400" rtl="0" eaLnBrk="1" latinLnBrk="0" hangingPunct="1">
        <a:defRPr lang="zh-TW" sz="1800" kern="1200">
          <a:solidFill>
            <a:schemeClr val="tx1"/>
          </a:solidFill>
          <a:latin typeface="+mn-lt"/>
          <a:ea typeface="+mn-ea"/>
          <a:cs typeface="+mn-cs"/>
        </a:defRPr>
      </a:lvl7pPr>
      <a:lvl8pPr marL="3200400" algn="l" defTabSz="914400" rtl="0" eaLnBrk="1" latinLnBrk="0" hangingPunct="1">
        <a:defRPr lang="zh-TW" sz="1800" kern="1200">
          <a:solidFill>
            <a:schemeClr val="tx1"/>
          </a:solidFill>
          <a:latin typeface="+mn-lt"/>
          <a:ea typeface="+mn-ea"/>
          <a:cs typeface="+mn-cs"/>
        </a:defRPr>
      </a:lvl8pPr>
      <a:lvl9pPr marL="3657600" algn="l" defTabSz="914400" rtl="0" eaLnBrk="1" latinLnBrk="0" hangingPunct="1">
        <a:defRPr lang="zh-TW"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hkqr.gov.hk/" TargetMode="External"/><Relationship Id="rId2" Type="http://schemas.openxmlformats.org/officeDocument/2006/relationships/hyperlink" Target="https://www.cspe.edu.hk/tc/Statistics.pag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888642" y="836712"/>
            <a:ext cx="10534362" cy="3672408"/>
          </a:xfrm>
        </p:spPr>
        <p:txBody>
          <a:bodyPr/>
          <a:lstStyle/>
          <a:p>
            <a:pPr algn="ctr"/>
            <a:r>
              <a:rPr lang="zh-TW" altLang="en-US" sz="9600" dirty="0"/>
              <a:t>大學聯合招生辦法</a:t>
            </a:r>
            <a:br>
              <a:rPr lang="en-US" altLang="zh-TW" sz="9600" dirty="0"/>
            </a:br>
            <a:r>
              <a:rPr lang="zh-TW" altLang="en-US" sz="9600" dirty="0"/>
              <a:t>校長推薦計劃</a:t>
            </a:r>
            <a:endParaRPr lang="zh-TW" sz="9600" dirty="0">
              <a:effectLst>
                <a:outerShdw blurRad="38100" dist="38100" dir="2700000" algn="tl">
                  <a:srgbClr val="000000">
                    <a:alpha val="43137"/>
                  </a:srgbClr>
                </a:outerShdw>
              </a:effectLst>
            </a:endParaRPr>
          </a:p>
        </p:txBody>
      </p:sp>
      <p:sp>
        <p:nvSpPr>
          <p:cNvPr id="3" name="副標題 2"/>
          <p:cNvSpPr>
            <a:spLocks noGrp="1"/>
          </p:cNvSpPr>
          <p:nvPr>
            <p:ph type="subTitle" idx="1"/>
          </p:nvPr>
        </p:nvSpPr>
        <p:spPr>
          <a:xfrm>
            <a:off x="1862980" y="4991674"/>
            <a:ext cx="9591363" cy="1872208"/>
          </a:xfrm>
        </p:spPr>
        <p:txBody>
          <a:bodyPr>
            <a:noAutofit/>
          </a:bodyPr>
          <a:lstStyle/>
          <a:p>
            <a:endParaRPr lang="zh-TW" sz="6000" dirty="0">
              <a:solidFill>
                <a:schemeClr val="tx1">
                  <a:lumMod val="50000"/>
                </a:schemeClr>
              </a:solidFill>
            </a:endParaRPr>
          </a:p>
        </p:txBody>
      </p:sp>
    </p:spTree>
    <p:extLst>
      <p:ext uri="{BB962C8B-B14F-4D97-AF65-F5344CB8AC3E}">
        <p14:creationId xmlns:p14="http://schemas.microsoft.com/office/powerpoint/2010/main" val="1188525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22414" y="285056"/>
            <a:ext cx="9601200" cy="695672"/>
          </a:xfrm>
        </p:spPr>
        <p:txBody>
          <a:bodyPr>
            <a:normAutofit/>
          </a:bodyPr>
          <a:lstStyle/>
          <a:p>
            <a:r>
              <a:rPr lang="zh-TW" altLang="en-US" sz="3600" dirty="0"/>
              <a:t>專上課程電子預先報名平台（</a:t>
            </a:r>
            <a:r>
              <a:rPr lang="en-US" altLang="zh-TW" sz="3600" dirty="0"/>
              <a:t>E-APP</a:t>
            </a:r>
            <a:r>
              <a:rPr lang="zh-TW" altLang="en-US" sz="3600" dirty="0"/>
              <a:t>）</a:t>
            </a:r>
          </a:p>
        </p:txBody>
      </p:sp>
      <p:pic>
        <p:nvPicPr>
          <p:cNvPr id="4" name="內容版面配置區 3"/>
          <p:cNvPicPr>
            <a:picLocks noGrp="1"/>
          </p:cNvPicPr>
          <p:nvPr>
            <p:ph idx="1"/>
          </p:nvPr>
        </p:nvPicPr>
        <p:blipFill rotWithShape="1">
          <a:blip r:embed="rId3"/>
          <a:srcRect l="1084" t="19243" r="59908" b="41629"/>
          <a:stretch/>
        </p:blipFill>
        <p:spPr bwMode="auto">
          <a:xfrm>
            <a:off x="1269876" y="1124744"/>
            <a:ext cx="9396534" cy="5085184"/>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45B02AB7-BB4D-4921-86D8-CBF2BD654AAB}"/>
              </a:ext>
            </a:extLst>
          </p:cNvPr>
          <p:cNvSpPr txBox="1"/>
          <p:nvPr/>
        </p:nvSpPr>
        <p:spPr>
          <a:xfrm>
            <a:off x="4582244" y="2636912"/>
            <a:ext cx="999086" cy="375214"/>
          </a:xfrm>
          <a:prstGeom prst="rect">
            <a:avLst/>
          </a:prstGeom>
          <a:solidFill>
            <a:srgbClr val="FFFF00"/>
          </a:solidFill>
        </p:spPr>
        <p:txBody>
          <a:bodyPr wrap="square" rtlCol="0">
            <a:spAutoFit/>
          </a:bodyPr>
          <a:lstStyle/>
          <a:p>
            <a:r>
              <a:rPr lang="en-US" b="1" dirty="0"/>
              <a:t>2021</a:t>
            </a:r>
            <a:r>
              <a:rPr lang="ja-JP" altLang="en-US" b="1" dirty="0"/>
              <a:t> 年</a:t>
            </a:r>
            <a:endParaRPr lang="en-HK" b="1" dirty="0"/>
          </a:p>
        </p:txBody>
      </p:sp>
      <p:sp>
        <p:nvSpPr>
          <p:cNvPr id="5" name="TextBox 4">
            <a:extLst>
              <a:ext uri="{FF2B5EF4-FFF2-40B4-BE49-F238E27FC236}">
                <a16:creationId xmlns:a16="http://schemas.microsoft.com/office/drawing/2014/main" id="{8916F325-E650-4A42-917A-2E0CC4410529}"/>
              </a:ext>
            </a:extLst>
          </p:cNvPr>
          <p:cNvSpPr txBox="1"/>
          <p:nvPr/>
        </p:nvSpPr>
        <p:spPr>
          <a:xfrm>
            <a:off x="7102524" y="5410090"/>
            <a:ext cx="2304256" cy="646331"/>
          </a:xfrm>
          <a:prstGeom prst="rect">
            <a:avLst/>
          </a:prstGeom>
          <a:solidFill>
            <a:srgbClr val="FFFF00"/>
          </a:solidFill>
        </p:spPr>
        <p:txBody>
          <a:bodyPr wrap="square" rtlCol="0">
            <a:spAutoFit/>
          </a:bodyPr>
          <a:lstStyle/>
          <a:p>
            <a:pPr algn="ctr"/>
            <a:r>
              <a:rPr lang="ja-JP" altLang="en-US" b="1" dirty="0"/>
              <a:t>申請資料及</a:t>
            </a:r>
            <a:endParaRPr lang="en-US" altLang="ja-JP" b="1" dirty="0"/>
          </a:p>
          <a:p>
            <a:pPr algn="ctr"/>
            <a:r>
              <a:rPr lang="en-US" b="1" dirty="0"/>
              <a:t>2021</a:t>
            </a:r>
            <a:r>
              <a:rPr lang="ja-JP" altLang="en-US" b="1" dirty="0"/>
              <a:t> 年文憑試成績</a:t>
            </a:r>
            <a:endParaRPr lang="en-HK" b="1" dirty="0"/>
          </a:p>
        </p:txBody>
      </p:sp>
    </p:spTree>
    <p:extLst>
      <p:ext uri="{BB962C8B-B14F-4D97-AF65-F5344CB8AC3E}">
        <p14:creationId xmlns:p14="http://schemas.microsoft.com/office/powerpoint/2010/main" val="422511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EC711-C312-4F42-A3BB-8ED2F93064BC}"/>
              </a:ext>
            </a:extLst>
          </p:cNvPr>
          <p:cNvSpPr>
            <a:spLocks noGrp="1"/>
          </p:cNvSpPr>
          <p:nvPr>
            <p:ph type="title"/>
          </p:nvPr>
        </p:nvSpPr>
        <p:spPr>
          <a:xfrm>
            <a:off x="765820" y="332656"/>
            <a:ext cx="10357794" cy="695672"/>
          </a:xfrm>
        </p:spPr>
        <p:txBody>
          <a:bodyPr>
            <a:noAutofit/>
          </a:bodyPr>
          <a:lstStyle/>
          <a:p>
            <a:r>
              <a:rPr lang="ja-JP" altLang="en-US" sz="3800" dirty="0"/>
              <a:t>使用</a:t>
            </a:r>
            <a:r>
              <a:rPr lang="zh-TW" altLang="en-US" sz="3800" dirty="0"/>
              <a:t>專上課程電子預先報名平台</a:t>
            </a:r>
            <a:r>
              <a:rPr lang="en-HK" sz="3800" dirty="0"/>
              <a:t>E-APP</a:t>
            </a:r>
            <a:r>
              <a:rPr lang="ja-JP" altLang="en-US" sz="3800" dirty="0"/>
              <a:t>的好處</a:t>
            </a:r>
            <a:endParaRPr lang="en-HK" sz="3800" dirty="0"/>
          </a:p>
        </p:txBody>
      </p:sp>
      <p:sp>
        <p:nvSpPr>
          <p:cNvPr id="3" name="Content Placeholder 2">
            <a:extLst>
              <a:ext uri="{FF2B5EF4-FFF2-40B4-BE49-F238E27FC236}">
                <a16:creationId xmlns:a16="http://schemas.microsoft.com/office/drawing/2014/main" id="{DDC8966C-23E9-4474-B892-671F1476B2AC}"/>
              </a:ext>
            </a:extLst>
          </p:cNvPr>
          <p:cNvSpPr>
            <a:spLocks noGrp="1"/>
          </p:cNvSpPr>
          <p:nvPr>
            <p:ph idx="1"/>
          </p:nvPr>
        </p:nvSpPr>
        <p:spPr>
          <a:xfrm>
            <a:off x="765820" y="1196752"/>
            <a:ext cx="10357794" cy="4823048"/>
          </a:xfrm>
        </p:spPr>
        <p:txBody>
          <a:bodyPr>
            <a:noAutofit/>
          </a:bodyPr>
          <a:lstStyle/>
          <a:p>
            <a:r>
              <a:rPr lang="zh-TW" altLang="en-US" sz="4400" dirty="0"/>
              <a:t>一站式網上服務，過程簡單快捷 </a:t>
            </a:r>
            <a:endParaRPr lang="en-US" altLang="zh-TW" sz="4400" dirty="0"/>
          </a:p>
          <a:p>
            <a:r>
              <a:rPr lang="zh-TW" altLang="en-US" sz="4400" dirty="0"/>
              <a:t>只需填妥一份申請表 </a:t>
            </a:r>
            <a:endParaRPr lang="en-US" altLang="zh-TW" sz="4400" dirty="0"/>
          </a:p>
          <a:p>
            <a:r>
              <a:rPr lang="zh-TW" altLang="en-US" sz="4400" dirty="0"/>
              <a:t>在文憑試成績公布前，申請人有機會獲得院校的 有條件取錄／暫取錄資格 </a:t>
            </a:r>
            <a:endParaRPr lang="en-US" altLang="zh-TW" sz="4400" dirty="0"/>
          </a:p>
          <a:p>
            <a:r>
              <a:rPr lang="zh-TW" altLang="en-US" sz="4400" dirty="0"/>
              <a:t>文憑試成績公布當天直接將申請人的文憑試成績 轉交院校，讓院校可儘快確認取錄</a:t>
            </a:r>
            <a:endParaRPr lang="en-HK" sz="4400" dirty="0"/>
          </a:p>
        </p:txBody>
      </p:sp>
    </p:spTree>
    <p:extLst>
      <p:ext uri="{BB962C8B-B14F-4D97-AF65-F5344CB8AC3E}">
        <p14:creationId xmlns:p14="http://schemas.microsoft.com/office/powerpoint/2010/main" val="174037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57D7B-B5D3-4B03-99B2-4A5510E7EACF}"/>
              </a:ext>
            </a:extLst>
          </p:cNvPr>
          <p:cNvSpPr>
            <a:spLocks noGrp="1"/>
          </p:cNvSpPr>
          <p:nvPr>
            <p:ph type="title"/>
          </p:nvPr>
        </p:nvSpPr>
        <p:spPr>
          <a:xfrm>
            <a:off x="981844" y="260648"/>
            <a:ext cx="9601200" cy="695672"/>
          </a:xfrm>
        </p:spPr>
        <p:txBody>
          <a:bodyPr/>
          <a:lstStyle/>
          <a:p>
            <a:r>
              <a:rPr lang="en-US" altLang="zh-TW" dirty="0"/>
              <a:t>2020/21</a:t>
            </a:r>
            <a:r>
              <a:rPr lang="zh-TW" altLang="en-US" dirty="0"/>
              <a:t>學年</a:t>
            </a:r>
            <a:r>
              <a:rPr lang="en-US" altLang="zh-TW" dirty="0"/>
              <a:t>E-APP</a:t>
            </a:r>
            <a:r>
              <a:rPr lang="zh-TW" altLang="en-US" dirty="0"/>
              <a:t>專上院校課程資料</a:t>
            </a:r>
            <a:endParaRPr lang="en-HK" dirty="0"/>
          </a:p>
        </p:txBody>
      </p:sp>
      <p:graphicFrame>
        <p:nvGraphicFramePr>
          <p:cNvPr id="4" name="Content Placeholder 3">
            <a:extLst>
              <a:ext uri="{FF2B5EF4-FFF2-40B4-BE49-F238E27FC236}">
                <a16:creationId xmlns:a16="http://schemas.microsoft.com/office/drawing/2014/main" id="{377556B2-B13D-42A1-A540-8A68A49653B2}"/>
              </a:ext>
            </a:extLst>
          </p:cNvPr>
          <p:cNvGraphicFramePr>
            <a:graphicFrameLocks noGrp="1"/>
          </p:cNvGraphicFramePr>
          <p:nvPr>
            <p:ph idx="1"/>
            <p:extLst>
              <p:ext uri="{D42A27DB-BD31-4B8C-83A1-F6EECF244321}">
                <p14:modId xmlns:p14="http://schemas.microsoft.com/office/powerpoint/2010/main" val="2632494599"/>
              </p:ext>
            </p:extLst>
          </p:nvPr>
        </p:nvGraphicFramePr>
        <p:xfrm>
          <a:off x="261763" y="956320"/>
          <a:ext cx="11927061" cy="5791200"/>
        </p:xfrm>
        <a:graphic>
          <a:graphicData uri="http://schemas.openxmlformats.org/drawingml/2006/table">
            <a:tbl>
              <a:tblPr firstRow="1" bandRow="1">
                <a:tableStyleId>{5C22544A-7EE6-4342-B048-85BDC9FD1C3A}</a:tableStyleId>
              </a:tblPr>
              <a:tblGrid>
                <a:gridCol w="7624260">
                  <a:extLst>
                    <a:ext uri="{9D8B030D-6E8A-4147-A177-3AD203B41FA5}">
                      <a16:colId xmlns:a16="http://schemas.microsoft.com/office/drawing/2014/main" val="1247602057"/>
                    </a:ext>
                  </a:extLst>
                </a:gridCol>
                <a:gridCol w="1901715">
                  <a:extLst>
                    <a:ext uri="{9D8B030D-6E8A-4147-A177-3AD203B41FA5}">
                      <a16:colId xmlns:a16="http://schemas.microsoft.com/office/drawing/2014/main" val="718083225"/>
                    </a:ext>
                  </a:extLst>
                </a:gridCol>
                <a:gridCol w="2401086">
                  <a:extLst>
                    <a:ext uri="{9D8B030D-6E8A-4147-A177-3AD203B41FA5}">
                      <a16:colId xmlns:a16="http://schemas.microsoft.com/office/drawing/2014/main" val="2688050697"/>
                    </a:ext>
                  </a:extLst>
                </a:gridCol>
              </a:tblGrid>
              <a:tr h="185420">
                <a:tc rowSpan="2">
                  <a:txBody>
                    <a:bodyPr/>
                    <a:lstStyle/>
                    <a:p>
                      <a:r>
                        <a:rPr lang="ja-JP" altLang="en-US" sz="3200" b="0" dirty="0">
                          <a:solidFill>
                            <a:schemeClr val="tx1"/>
                          </a:solidFill>
                        </a:rPr>
                        <a:t>學習範疇</a:t>
                      </a:r>
                      <a:endParaRPr lang="en-HK" sz="3200" b="0" dirty="0">
                        <a:solidFill>
                          <a:schemeClr val="tx1"/>
                        </a:solidFill>
                      </a:endParaRPr>
                    </a:p>
                  </a:txBody>
                  <a:tcPr/>
                </a:tc>
                <a:tc gridSpan="2">
                  <a:txBody>
                    <a:bodyPr/>
                    <a:lstStyle/>
                    <a:p>
                      <a:pPr algn="ctr"/>
                      <a:r>
                        <a:rPr lang="ja-JP" altLang="en-US" sz="3200" b="0" dirty="0">
                          <a:solidFill>
                            <a:schemeClr val="tx1"/>
                          </a:solidFill>
                        </a:rPr>
                        <a:t>課程數目</a:t>
                      </a:r>
                      <a:endParaRPr lang="en-US" sz="3200" b="0" dirty="0">
                        <a:solidFill>
                          <a:schemeClr val="tx1"/>
                        </a:solidFill>
                      </a:endParaRPr>
                    </a:p>
                  </a:txBody>
                  <a:tcPr/>
                </a:tc>
                <a:tc hMerge="1">
                  <a:txBody>
                    <a:bodyPr/>
                    <a:lstStyle/>
                    <a:p>
                      <a:endParaRPr lang="en-HK" dirty="0"/>
                    </a:p>
                  </a:txBody>
                  <a:tcPr/>
                </a:tc>
                <a:extLst>
                  <a:ext uri="{0D108BD9-81ED-4DB2-BD59-A6C34878D82A}">
                    <a16:rowId xmlns:a16="http://schemas.microsoft.com/office/drawing/2014/main" val="3786590735"/>
                  </a:ext>
                </a:extLst>
              </a:tr>
              <a:tr h="185420">
                <a:tc vMerge="1">
                  <a:txBody>
                    <a:bodyPr/>
                    <a:lstStyle/>
                    <a:p>
                      <a:endParaRPr lang="en-HK"/>
                    </a:p>
                  </a:txBody>
                  <a:tcPr/>
                </a:tc>
                <a:tc>
                  <a:txBody>
                    <a:bodyPr/>
                    <a:lstStyle/>
                    <a:p>
                      <a:r>
                        <a:rPr lang="ja-JP" altLang="en-US" sz="3200" b="0" dirty="0">
                          <a:solidFill>
                            <a:schemeClr val="tx1"/>
                          </a:solidFill>
                        </a:rPr>
                        <a:t>副學位</a:t>
                      </a:r>
                      <a:endParaRPr lang="en-US" sz="3200" b="0" dirty="0">
                        <a:solidFill>
                          <a:schemeClr val="tx1"/>
                        </a:solidFill>
                      </a:endParaRPr>
                    </a:p>
                  </a:txBody>
                  <a:tcPr/>
                </a:tc>
                <a:tc>
                  <a:txBody>
                    <a:bodyPr/>
                    <a:lstStyle/>
                    <a:p>
                      <a:r>
                        <a:rPr lang="ja-JP" altLang="en-US" sz="3200" b="0" dirty="0">
                          <a:solidFill>
                            <a:schemeClr val="tx1"/>
                          </a:solidFill>
                        </a:rPr>
                        <a:t>學士學位</a:t>
                      </a:r>
                      <a:endParaRPr lang="en-HK" sz="3200" b="0" dirty="0">
                        <a:solidFill>
                          <a:schemeClr val="tx1"/>
                        </a:solidFill>
                      </a:endParaRPr>
                    </a:p>
                  </a:txBody>
                  <a:tcPr/>
                </a:tc>
                <a:extLst>
                  <a:ext uri="{0D108BD9-81ED-4DB2-BD59-A6C34878D82A}">
                    <a16:rowId xmlns:a16="http://schemas.microsoft.com/office/drawing/2014/main" val="1541514462"/>
                  </a:ext>
                </a:extLst>
              </a:tr>
              <a:tr h="370840">
                <a:tc>
                  <a:txBody>
                    <a:bodyPr/>
                    <a:lstStyle/>
                    <a:p>
                      <a:r>
                        <a:rPr lang="ja-JP" altLang="en-US" sz="3200" dirty="0"/>
                        <a:t>人文科學</a:t>
                      </a:r>
                      <a:endParaRPr lang="en-HK" sz="3200" dirty="0"/>
                    </a:p>
                  </a:txBody>
                  <a:tcPr/>
                </a:tc>
                <a:tc>
                  <a:txBody>
                    <a:bodyPr/>
                    <a:lstStyle/>
                    <a:p>
                      <a:r>
                        <a:rPr lang="en-US" altLang="ja-JP" sz="3200" dirty="0"/>
                        <a:t>11 </a:t>
                      </a:r>
                      <a:endParaRPr lang="en-HK" sz="3200" dirty="0"/>
                    </a:p>
                  </a:txBody>
                  <a:tcPr/>
                </a:tc>
                <a:tc>
                  <a:txBody>
                    <a:bodyPr/>
                    <a:lstStyle/>
                    <a:p>
                      <a:r>
                        <a:rPr lang="en-US" altLang="ja-JP" sz="3200" dirty="0"/>
                        <a:t>1</a:t>
                      </a:r>
                      <a:endParaRPr lang="en-HK" sz="3200" dirty="0"/>
                    </a:p>
                  </a:txBody>
                  <a:tcPr/>
                </a:tc>
                <a:extLst>
                  <a:ext uri="{0D108BD9-81ED-4DB2-BD59-A6C34878D82A}">
                    <a16:rowId xmlns:a16="http://schemas.microsoft.com/office/drawing/2014/main" val="3935060941"/>
                  </a:ext>
                </a:extLst>
              </a:tr>
              <a:tr h="370840">
                <a:tc>
                  <a:txBody>
                    <a:bodyPr/>
                    <a:lstStyle/>
                    <a:p>
                      <a:r>
                        <a:rPr lang="zh-TW" altLang="en-US" sz="3200" dirty="0"/>
                        <a:t>大眾傳媒及傳播、新聞及公共關係</a:t>
                      </a:r>
                      <a:endParaRPr lang="en-HK" sz="3200" dirty="0"/>
                    </a:p>
                  </a:txBody>
                  <a:tcPr/>
                </a:tc>
                <a:tc>
                  <a:txBody>
                    <a:bodyPr/>
                    <a:lstStyle/>
                    <a:p>
                      <a:r>
                        <a:rPr lang="en-US" altLang="zh-TW" sz="3200" dirty="0"/>
                        <a:t>19</a:t>
                      </a:r>
                      <a:endParaRPr lang="en-HK" sz="3200" dirty="0"/>
                    </a:p>
                  </a:txBody>
                  <a:tcPr/>
                </a:tc>
                <a:tc>
                  <a:txBody>
                    <a:bodyPr/>
                    <a:lstStyle/>
                    <a:p>
                      <a:r>
                        <a:rPr lang="en-US" altLang="zh-TW" sz="3200" dirty="0"/>
                        <a:t>7</a:t>
                      </a:r>
                      <a:endParaRPr lang="en-HK" sz="3200" dirty="0"/>
                    </a:p>
                  </a:txBody>
                  <a:tcPr/>
                </a:tc>
                <a:extLst>
                  <a:ext uri="{0D108BD9-81ED-4DB2-BD59-A6C34878D82A}">
                    <a16:rowId xmlns:a16="http://schemas.microsoft.com/office/drawing/2014/main" val="1578466458"/>
                  </a:ext>
                </a:extLst>
              </a:tr>
              <a:tr h="370840">
                <a:tc>
                  <a:txBody>
                    <a:bodyPr/>
                    <a:lstStyle/>
                    <a:p>
                      <a:r>
                        <a:rPr lang="ja-JP" altLang="en-US" sz="3200" dirty="0"/>
                        <a:t>工程及科技</a:t>
                      </a:r>
                      <a:endParaRPr lang="en-HK" sz="3200" dirty="0"/>
                    </a:p>
                  </a:txBody>
                  <a:tcPr/>
                </a:tc>
                <a:tc>
                  <a:txBody>
                    <a:bodyPr/>
                    <a:lstStyle/>
                    <a:p>
                      <a:r>
                        <a:rPr lang="en-US" altLang="ja-JP" sz="3200" dirty="0"/>
                        <a:t>19</a:t>
                      </a:r>
                      <a:endParaRPr lang="en-HK" sz="3200" dirty="0"/>
                    </a:p>
                  </a:txBody>
                  <a:tcPr/>
                </a:tc>
                <a:tc>
                  <a:txBody>
                    <a:bodyPr/>
                    <a:lstStyle/>
                    <a:p>
                      <a:r>
                        <a:rPr lang="en-US" altLang="ja-JP" sz="3200" dirty="0"/>
                        <a:t>3</a:t>
                      </a:r>
                      <a:endParaRPr lang="en-HK" sz="3200" dirty="0"/>
                    </a:p>
                  </a:txBody>
                  <a:tcPr/>
                </a:tc>
                <a:extLst>
                  <a:ext uri="{0D108BD9-81ED-4DB2-BD59-A6C34878D82A}">
                    <a16:rowId xmlns:a16="http://schemas.microsoft.com/office/drawing/2014/main" val="137687659"/>
                  </a:ext>
                </a:extLst>
              </a:tr>
              <a:tr h="370840">
                <a:tc>
                  <a:txBody>
                    <a:bodyPr/>
                    <a:lstStyle/>
                    <a:p>
                      <a:r>
                        <a:rPr lang="ja-JP" altLang="en-US" sz="3200" dirty="0"/>
                        <a:t>服務</a:t>
                      </a:r>
                      <a:endParaRPr lang="en-HK" sz="3200" dirty="0"/>
                    </a:p>
                  </a:txBody>
                  <a:tcPr/>
                </a:tc>
                <a:tc>
                  <a:txBody>
                    <a:bodyPr/>
                    <a:lstStyle/>
                    <a:p>
                      <a:r>
                        <a:rPr lang="en-US" altLang="ja-JP" sz="3200" dirty="0"/>
                        <a:t>40</a:t>
                      </a:r>
                      <a:endParaRPr lang="en-HK" sz="3200" dirty="0"/>
                    </a:p>
                  </a:txBody>
                  <a:tcPr/>
                </a:tc>
                <a:tc>
                  <a:txBody>
                    <a:bodyPr/>
                    <a:lstStyle/>
                    <a:p>
                      <a:r>
                        <a:rPr lang="en-US" altLang="ja-JP" sz="3200" dirty="0"/>
                        <a:t>1</a:t>
                      </a:r>
                      <a:endParaRPr lang="en-HK" sz="3200" dirty="0"/>
                    </a:p>
                  </a:txBody>
                  <a:tcPr/>
                </a:tc>
                <a:extLst>
                  <a:ext uri="{0D108BD9-81ED-4DB2-BD59-A6C34878D82A}">
                    <a16:rowId xmlns:a16="http://schemas.microsoft.com/office/drawing/2014/main" val="107298371"/>
                  </a:ext>
                </a:extLst>
              </a:tr>
              <a:tr h="370840">
                <a:tc>
                  <a:txBody>
                    <a:bodyPr/>
                    <a:lstStyle/>
                    <a:p>
                      <a:r>
                        <a:rPr lang="ja-JP" altLang="en-US" sz="3200" dirty="0"/>
                        <a:t>法律</a:t>
                      </a:r>
                      <a:endParaRPr lang="en-HK" sz="3200" dirty="0"/>
                    </a:p>
                  </a:txBody>
                  <a:tcPr/>
                </a:tc>
                <a:tc>
                  <a:txBody>
                    <a:bodyPr/>
                    <a:lstStyle/>
                    <a:p>
                      <a:r>
                        <a:rPr lang="en-US" altLang="ja-JP" sz="3200" dirty="0"/>
                        <a:t>3</a:t>
                      </a:r>
                      <a:endParaRPr lang="en-HK" sz="3200" dirty="0"/>
                    </a:p>
                  </a:txBody>
                  <a:tcPr/>
                </a:tc>
                <a:tc>
                  <a:txBody>
                    <a:bodyPr/>
                    <a:lstStyle/>
                    <a:p>
                      <a:r>
                        <a:rPr lang="en-US" altLang="ja-JP" sz="3200" dirty="0"/>
                        <a:t>0</a:t>
                      </a:r>
                      <a:endParaRPr lang="en-HK" sz="3200" dirty="0"/>
                    </a:p>
                  </a:txBody>
                  <a:tcPr/>
                </a:tc>
                <a:extLst>
                  <a:ext uri="{0D108BD9-81ED-4DB2-BD59-A6C34878D82A}">
                    <a16:rowId xmlns:a16="http://schemas.microsoft.com/office/drawing/2014/main" val="1469488147"/>
                  </a:ext>
                </a:extLst>
              </a:tr>
              <a:tr h="370840">
                <a:tc>
                  <a:txBody>
                    <a:bodyPr/>
                    <a:lstStyle/>
                    <a:p>
                      <a:r>
                        <a:rPr lang="ja-JP" altLang="en-US" sz="3200" dirty="0"/>
                        <a:t>社會科學</a:t>
                      </a:r>
                      <a:endParaRPr lang="en-HK" sz="3200" dirty="0"/>
                    </a:p>
                  </a:txBody>
                  <a:tcPr/>
                </a:tc>
                <a:tc>
                  <a:txBody>
                    <a:bodyPr/>
                    <a:lstStyle/>
                    <a:p>
                      <a:r>
                        <a:rPr lang="en-US" altLang="ja-JP" sz="3200" dirty="0"/>
                        <a:t>32</a:t>
                      </a:r>
                      <a:endParaRPr lang="en-HK" sz="3200" dirty="0"/>
                    </a:p>
                  </a:txBody>
                  <a:tcPr/>
                </a:tc>
                <a:tc>
                  <a:txBody>
                    <a:bodyPr/>
                    <a:lstStyle/>
                    <a:p>
                      <a:r>
                        <a:rPr lang="en-US" altLang="ja-JP" sz="3200" dirty="0"/>
                        <a:t>15</a:t>
                      </a:r>
                      <a:endParaRPr lang="en-HK" sz="3200" dirty="0"/>
                    </a:p>
                  </a:txBody>
                  <a:tcPr/>
                </a:tc>
                <a:extLst>
                  <a:ext uri="{0D108BD9-81ED-4DB2-BD59-A6C34878D82A}">
                    <a16:rowId xmlns:a16="http://schemas.microsoft.com/office/drawing/2014/main" val="1619971418"/>
                  </a:ext>
                </a:extLst>
              </a:tr>
              <a:tr h="370840">
                <a:tc>
                  <a:txBody>
                    <a:bodyPr/>
                    <a:lstStyle/>
                    <a:p>
                      <a:r>
                        <a:rPr lang="zh-TW" altLang="en-US" sz="3200" dirty="0"/>
                        <a:t>建築及城市規劃</a:t>
                      </a:r>
                      <a:endParaRPr lang="en-HK" sz="3200" dirty="0"/>
                    </a:p>
                  </a:txBody>
                  <a:tcPr/>
                </a:tc>
                <a:tc>
                  <a:txBody>
                    <a:bodyPr/>
                    <a:lstStyle/>
                    <a:p>
                      <a:r>
                        <a:rPr lang="en-US" altLang="zh-TW" sz="3200" dirty="0"/>
                        <a:t>5</a:t>
                      </a:r>
                      <a:endParaRPr lang="en-HK" sz="3200" dirty="0"/>
                    </a:p>
                  </a:txBody>
                  <a:tcPr/>
                </a:tc>
                <a:tc>
                  <a:txBody>
                    <a:bodyPr/>
                    <a:lstStyle/>
                    <a:p>
                      <a:r>
                        <a:rPr lang="en-US" altLang="zh-TW" sz="3200" dirty="0"/>
                        <a:t>0</a:t>
                      </a:r>
                      <a:endParaRPr lang="en-HK" sz="3200" dirty="0"/>
                    </a:p>
                  </a:txBody>
                  <a:tcPr/>
                </a:tc>
                <a:extLst>
                  <a:ext uri="{0D108BD9-81ED-4DB2-BD59-A6C34878D82A}">
                    <a16:rowId xmlns:a16="http://schemas.microsoft.com/office/drawing/2014/main" val="735930190"/>
                  </a:ext>
                </a:extLst>
              </a:tr>
              <a:tr h="370840">
                <a:tc>
                  <a:txBody>
                    <a:bodyPr/>
                    <a:lstStyle/>
                    <a:p>
                      <a:r>
                        <a:rPr lang="ja-JP" altLang="en-US" sz="3200" dirty="0"/>
                        <a:t>商業及管理</a:t>
                      </a:r>
                      <a:endParaRPr lang="en-HK" sz="3200" dirty="0"/>
                    </a:p>
                  </a:txBody>
                  <a:tcPr/>
                </a:tc>
                <a:tc>
                  <a:txBody>
                    <a:bodyPr/>
                    <a:lstStyle/>
                    <a:p>
                      <a:r>
                        <a:rPr lang="en-US" altLang="ja-JP" sz="3200" dirty="0"/>
                        <a:t>72</a:t>
                      </a:r>
                      <a:endParaRPr lang="en-HK" sz="3200" dirty="0"/>
                    </a:p>
                  </a:txBody>
                  <a:tcPr/>
                </a:tc>
                <a:tc>
                  <a:txBody>
                    <a:bodyPr/>
                    <a:lstStyle/>
                    <a:p>
                      <a:r>
                        <a:rPr lang="en-US" altLang="ja-JP" sz="3200" dirty="0"/>
                        <a:t>29</a:t>
                      </a:r>
                      <a:endParaRPr lang="en-HK" sz="3200" dirty="0"/>
                    </a:p>
                  </a:txBody>
                  <a:tcPr/>
                </a:tc>
                <a:extLst>
                  <a:ext uri="{0D108BD9-81ED-4DB2-BD59-A6C34878D82A}">
                    <a16:rowId xmlns:a16="http://schemas.microsoft.com/office/drawing/2014/main" val="1518398481"/>
                  </a:ext>
                </a:extLst>
              </a:tr>
            </a:tbl>
          </a:graphicData>
        </a:graphic>
      </p:graphicFrame>
    </p:spTree>
    <p:extLst>
      <p:ext uri="{BB962C8B-B14F-4D97-AF65-F5344CB8AC3E}">
        <p14:creationId xmlns:p14="http://schemas.microsoft.com/office/powerpoint/2010/main" val="363227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57D7B-B5D3-4B03-99B2-4A5510E7EACF}"/>
              </a:ext>
            </a:extLst>
          </p:cNvPr>
          <p:cNvSpPr>
            <a:spLocks noGrp="1"/>
          </p:cNvSpPr>
          <p:nvPr>
            <p:ph type="title"/>
          </p:nvPr>
        </p:nvSpPr>
        <p:spPr>
          <a:xfrm>
            <a:off x="981844" y="260648"/>
            <a:ext cx="9601200" cy="695672"/>
          </a:xfrm>
        </p:spPr>
        <p:txBody>
          <a:bodyPr/>
          <a:lstStyle/>
          <a:p>
            <a:r>
              <a:rPr lang="en-US" altLang="zh-TW" dirty="0"/>
              <a:t>2020/21</a:t>
            </a:r>
            <a:r>
              <a:rPr lang="zh-TW" altLang="en-US" dirty="0"/>
              <a:t>學年</a:t>
            </a:r>
            <a:r>
              <a:rPr lang="en-US" altLang="zh-TW" dirty="0"/>
              <a:t>E-APP</a:t>
            </a:r>
            <a:r>
              <a:rPr lang="zh-TW" altLang="en-US" dirty="0"/>
              <a:t>專上院校課程資料</a:t>
            </a:r>
            <a:endParaRPr lang="en-HK" dirty="0"/>
          </a:p>
        </p:txBody>
      </p:sp>
      <p:graphicFrame>
        <p:nvGraphicFramePr>
          <p:cNvPr id="4" name="Content Placeholder 3">
            <a:extLst>
              <a:ext uri="{FF2B5EF4-FFF2-40B4-BE49-F238E27FC236}">
                <a16:creationId xmlns:a16="http://schemas.microsoft.com/office/drawing/2014/main" id="{377556B2-B13D-42A1-A540-8A68A49653B2}"/>
              </a:ext>
            </a:extLst>
          </p:cNvPr>
          <p:cNvGraphicFramePr>
            <a:graphicFrameLocks noGrp="1"/>
          </p:cNvGraphicFramePr>
          <p:nvPr>
            <p:ph idx="1"/>
            <p:extLst>
              <p:ext uri="{D42A27DB-BD31-4B8C-83A1-F6EECF244321}">
                <p14:modId xmlns:p14="http://schemas.microsoft.com/office/powerpoint/2010/main" val="4006841008"/>
              </p:ext>
            </p:extLst>
          </p:nvPr>
        </p:nvGraphicFramePr>
        <p:xfrm>
          <a:off x="261763" y="956320"/>
          <a:ext cx="11927061" cy="5638800"/>
        </p:xfrm>
        <a:graphic>
          <a:graphicData uri="http://schemas.openxmlformats.org/drawingml/2006/table">
            <a:tbl>
              <a:tblPr firstRow="1" bandRow="1">
                <a:tableStyleId>{5C22544A-7EE6-4342-B048-85BDC9FD1C3A}</a:tableStyleId>
              </a:tblPr>
              <a:tblGrid>
                <a:gridCol w="7624260">
                  <a:extLst>
                    <a:ext uri="{9D8B030D-6E8A-4147-A177-3AD203B41FA5}">
                      <a16:colId xmlns:a16="http://schemas.microsoft.com/office/drawing/2014/main" val="1247602057"/>
                    </a:ext>
                  </a:extLst>
                </a:gridCol>
                <a:gridCol w="1901715">
                  <a:extLst>
                    <a:ext uri="{9D8B030D-6E8A-4147-A177-3AD203B41FA5}">
                      <a16:colId xmlns:a16="http://schemas.microsoft.com/office/drawing/2014/main" val="718083225"/>
                    </a:ext>
                  </a:extLst>
                </a:gridCol>
                <a:gridCol w="2401086">
                  <a:extLst>
                    <a:ext uri="{9D8B030D-6E8A-4147-A177-3AD203B41FA5}">
                      <a16:colId xmlns:a16="http://schemas.microsoft.com/office/drawing/2014/main" val="2688050697"/>
                    </a:ext>
                  </a:extLst>
                </a:gridCol>
              </a:tblGrid>
              <a:tr h="185420">
                <a:tc rowSpan="2">
                  <a:txBody>
                    <a:bodyPr/>
                    <a:lstStyle/>
                    <a:p>
                      <a:r>
                        <a:rPr lang="ja-JP" altLang="en-US" sz="3200" b="0" dirty="0">
                          <a:solidFill>
                            <a:schemeClr val="tx1"/>
                          </a:solidFill>
                        </a:rPr>
                        <a:t>學習範疇</a:t>
                      </a:r>
                      <a:endParaRPr lang="en-HK" sz="3200" b="0" dirty="0">
                        <a:solidFill>
                          <a:schemeClr val="tx1"/>
                        </a:solidFill>
                      </a:endParaRPr>
                    </a:p>
                  </a:txBody>
                  <a:tcPr/>
                </a:tc>
                <a:tc gridSpan="2">
                  <a:txBody>
                    <a:bodyPr/>
                    <a:lstStyle/>
                    <a:p>
                      <a:pPr algn="ctr"/>
                      <a:r>
                        <a:rPr lang="ja-JP" altLang="en-US" sz="3200" b="0" dirty="0">
                          <a:solidFill>
                            <a:schemeClr val="tx1"/>
                          </a:solidFill>
                        </a:rPr>
                        <a:t>課程數目</a:t>
                      </a:r>
                      <a:endParaRPr lang="en-US" sz="3200" b="0" dirty="0">
                        <a:solidFill>
                          <a:schemeClr val="tx1"/>
                        </a:solidFill>
                      </a:endParaRPr>
                    </a:p>
                  </a:txBody>
                  <a:tcPr/>
                </a:tc>
                <a:tc hMerge="1">
                  <a:txBody>
                    <a:bodyPr/>
                    <a:lstStyle/>
                    <a:p>
                      <a:endParaRPr lang="en-HK" dirty="0"/>
                    </a:p>
                  </a:txBody>
                  <a:tcPr/>
                </a:tc>
                <a:extLst>
                  <a:ext uri="{0D108BD9-81ED-4DB2-BD59-A6C34878D82A}">
                    <a16:rowId xmlns:a16="http://schemas.microsoft.com/office/drawing/2014/main" val="3786590735"/>
                  </a:ext>
                </a:extLst>
              </a:tr>
              <a:tr h="185420">
                <a:tc vMerge="1">
                  <a:txBody>
                    <a:bodyPr/>
                    <a:lstStyle/>
                    <a:p>
                      <a:endParaRPr lang="en-HK"/>
                    </a:p>
                  </a:txBody>
                  <a:tcPr/>
                </a:tc>
                <a:tc>
                  <a:txBody>
                    <a:bodyPr/>
                    <a:lstStyle/>
                    <a:p>
                      <a:r>
                        <a:rPr lang="ja-JP" altLang="en-US" sz="3200" b="0" dirty="0">
                          <a:solidFill>
                            <a:schemeClr val="tx1"/>
                          </a:solidFill>
                        </a:rPr>
                        <a:t>副學位</a:t>
                      </a:r>
                      <a:endParaRPr lang="en-US" sz="3200" b="0" dirty="0">
                        <a:solidFill>
                          <a:schemeClr val="tx1"/>
                        </a:solidFill>
                      </a:endParaRPr>
                    </a:p>
                  </a:txBody>
                  <a:tcPr/>
                </a:tc>
                <a:tc>
                  <a:txBody>
                    <a:bodyPr/>
                    <a:lstStyle/>
                    <a:p>
                      <a:r>
                        <a:rPr lang="ja-JP" altLang="en-US" sz="3200" b="0" dirty="0">
                          <a:solidFill>
                            <a:schemeClr val="tx1"/>
                          </a:solidFill>
                        </a:rPr>
                        <a:t>學士學位</a:t>
                      </a:r>
                      <a:endParaRPr lang="en-HK" sz="3200" b="0" dirty="0">
                        <a:solidFill>
                          <a:schemeClr val="tx1"/>
                        </a:solidFill>
                      </a:endParaRPr>
                    </a:p>
                  </a:txBody>
                  <a:tcPr/>
                </a:tc>
                <a:extLst>
                  <a:ext uri="{0D108BD9-81ED-4DB2-BD59-A6C34878D82A}">
                    <a16:rowId xmlns:a16="http://schemas.microsoft.com/office/drawing/2014/main" val="1541514462"/>
                  </a:ext>
                </a:extLst>
              </a:tr>
              <a:tr h="370840">
                <a:tc>
                  <a:txBody>
                    <a:bodyPr/>
                    <a:lstStyle/>
                    <a:p>
                      <a:r>
                        <a:rPr lang="ja-JP" altLang="en-US" sz="3600" b="0" dirty="0"/>
                        <a:t>教育</a:t>
                      </a:r>
                      <a:endParaRPr lang="en-HK" sz="3600" b="0" dirty="0"/>
                    </a:p>
                  </a:txBody>
                  <a:tcPr/>
                </a:tc>
                <a:tc>
                  <a:txBody>
                    <a:bodyPr/>
                    <a:lstStyle/>
                    <a:p>
                      <a:r>
                        <a:rPr lang="en-US" altLang="ja-JP" sz="3600" dirty="0"/>
                        <a:t>12</a:t>
                      </a:r>
                      <a:endParaRPr lang="en-HK" sz="3600" dirty="0"/>
                    </a:p>
                  </a:txBody>
                  <a:tcPr/>
                </a:tc>
                <a:tc>
                  <a:txBody>
                    <a:bodyPr/>
                    <a:lstStyle/>
                    <a:p>
                      <a:r>
                        <a:rPr lang="en-US" altLang="ja-JP" sz="3600" dirty="0"/>
                        <a:t>3</a:t>
                      </a:r>
                      <a:endParaRPr lang="en-HK" sz="3600" dirty="0"/>
                    </a:p>
                  </a:txBody>
                  <a:tcPr/>
                </a:tc>
                <a:extLst>
                  <a:ext uri="{0D108BD9-81ED-4DB2-BD59-A6C34878D82A}">
                    <a16:rowId xmlns:a16="http://schemas.microsoft.com/office/drawing/2014/main" val="3935060941"/>
                  </a:ext>
                </a:extLst>
              </a:tr>
              <a:tr h="370840">
                <a:tc>
                  <a:txBody>
                    <a:bodyPr/>
                    <a:lstStyle/>
                    <a:p>
                      <a:r>
                        <a:rPr lang="ja-JP" altLang="en-US" sz="3600" b="0" dirty="0"/>
                        <a:t>理學科</a:t>
                      </a:r>
                      <a:endParaRPr lang="en-HK" sz="3600" b="0" dirty="0"/>
                    </a:p>
                  </a:txBody>
                  <a:tcPr/>
                </a:tc>
                <a:tc>
                  <a:txBody>
                    <a:bodyPr/>
                    <a:lstStyle/>
                    <a:p>
                      <a:r>
                        <a:rPr lang="en-US" altLang="ja-JP" sz="3600" dirty="0"/>
                        <a:t>18</a:t>
                      </a:r>
                      <a:endParaRPr lang="en-HK" sz="3600" dirty="0"/>
                    </a:p>
                  </a:txBody>
                  <a:tcPr/>
                </a:tc>
                <a:tc>
                  <a:txBody>
                    <a:bodyPr/>
                    <a:lstStyle/>
                    <a:p>
                      <a:r>
                        <a:rPr lang="en-US" altLang="ja-JP" sz="3600" dirty="0"/>
                        <a:t>1</a:t>
                      </a:r>
                      <a:endParaRPr lang="en-HK" sz="3600" dirty="0"/>
                    </a:p>
                  </a:txBody>
                  <a:tcPr/>
                </a:tc>
                <a:extLst>
                  <a:ext uri="{0D108BD9-81ED-4DB2-BD59-A6C34878D82A}">
                    <a16:rowId xmlns:a16="http://schemas.microsoft.com/office/drawing/2014/main" val="1578466458"/>
                  </a:ext>
                </a:extLst>
              </a:tr>
              <a:tr h="370840">
                <a:tc>
                  <a:txBody>
                    <a:bodyPr/>
                    <a:lstStyle/>
                    <a:p>
                      <a:r>
                        <a:rPr lang="zh-TW" altLang="en-US" sz="3600" dirty="0"/>
                        <a:t>電腦科學及資訊科技</a:t>
                      </a:r>
                      <a:endParaRPr lang="en-HK" sz="3600" dirty="0"/>
                    </a:p>
                  </a:txBody>
                  <a:tcPr/>
                </a:tc>
                <a:tc>
                  <a:txBody>
                    <a:bodyPr/>
                    <a:lstStyle/>
                    <a:p>
                      <a:r>
                        <a:rPr lang="en-US" altLang="zh-TW" sz="3600" dirty="0"/>
                        <a:t>25</a:t>
                      </a:r>
                      <a:endParaRPr lang="en-HK" sz="3600" dirty="0"/>
                    </a:p>
                  </a:txBody>
                  <a:tcPr/>
                </a:tc>
                <a:tc>
                  <a:txBody>
                    <a:bodyPr/>
                    <a:lstStyle/>
                    <a:p>
                      <a:r>
                        <a:rPr lang="en-US" altLang="zh-TW" sz="3600" dirty="0"/>
                        <a:t>1</a:t>
                      </a:r>
                      <a:endParaRPr lang="en-HK" sz="3600" dirty="0"/>
                    </a:p>
                  </a:txBody>
                  <a:tcPr/>
                </a:tc>
                <a:extLst>
                  <a:ext uri="{0D108BD9-81ED-4DB2-BD59-A6C34878D82A}">
                    <a16:rowId xmlns:a16="http://schemas.microsoft.com/office/drawing/2014/main" val="137687659"/>
                  </a:ext>
                </a:extLst>
              </a:tr>
              <a:tr h="370840">
                <a:tc>
                  <a:txBody>
                    <a:bodyPr/>
                    <a:lstStyle/>
                    <a:p>
                      <a:r>
                        <a:rPr lang="zh-TW" altLang="en-US" sz="3600" dirty="0"/>
                        <a:t>語言及相關科目</a:t>
                      </a:r>
                      <a:endParaRPr lang="en-HK" sz="3600" dirty="0"/>
                    </a:p>
                  </a:txBody>
                  <a:tcPr/>
                </a:tc>
                <a:tc>
                  <a:txBody>
                    <a:bodyPr/>
                    <a:lstStyle/>
                    <a:p>
                      <a:r>
                        <a:rPr lang="en-US" altLang="zh-TW" sz="3600" dirty="0"/>
                        <a:t>33</a:t>
                      </a:r>
                      <a:endParaRPr lang="en-HK" sz="3600" dirty="0"/>
                    </a:p>
                  </a:txBody>
                  <a:tcPr/>
                </a:tc>
                <a:tc>
                  <a:txBody>
                    <a:bodyPr/>
                    <a:lstStyle/>
                    <a:p>
                      <a:r>
                        <a:rPr lang="en-US" altLang="zh-TW" sz="3600" dirty="0"/>
                        <a:t>13</a:t>
                      </a:r>
                      <a:endParaRPr lang="en-HK" sz="3600" dirty="0"/>
                    </a:p>
                  </a:txBody>
                  <a:tcPr/>
                </a:tc>
                <a:extLst>
                  <a:ext uri="{0D108BD9-81ED-4DB2-BD59-A6C34878D82A}">
                    <a16:rowId xmlns:a16="http://schemas.microsoft.com/office/drawing/2014/main" val="107298371"/>
                  </a:ext>
                </a:extLst>
              </a:tr>
              <a:tr h="370840">
                <a:tc>
                  <a:txBody>
                    <a:bodyPr/>
                    <a:lstStyle/>
                    <a:p>
                      <a:r>
                        <a:rPr lang="zh-TW" altLang="en-US" sz="3600" dirty="0"/>
                        <a:t>醫科、牙醫學及健康科學</a:t>
                      </a:r>
                      <a:endParaRPr lang="en-HK" sz="3600" dirty="0"/>
                    </a:p>
                  </a:txBody>
                  <a:tcPr/>
                </a:tc>
                <a:tc>
                  <a:txBody>
                    <a:bodyPr/>
                    <a:lstStyle/>
                    <a:p>
                      <a:r>
                        <a:rPr lang="en-US" altLang="zh-TW" sz="3600" dirty="0"/>
                        <a:t>27</a:t>
                      </a:r>
                      <a:endParaRPr lang="en-HK" sz="3600" dirty="0"/>
                    </a:p>
                  </a:txBody>
                  <a:tcPr/>
                </a:tc>
                <a:tc>
                  <a:txBody>
                    <a:bodyPr/>
                    <a:lstStyle/>
                    <a:p>
                      <a:r>
                        <a:rPr lang="en-US" altLang="zh-TW" sz="3600" dirty="0"/>
                        <a:t>4</a:t>
                      </a:r>
                      <a:endParaRPr lang="en-HK" sz="3600" dirty="0"/>
                    </a:p>
                  </a:txBody>
                  <a:tcPr/>
                </a:tc>
                <a:extLst>
                  <a:ext uri="{0D108BD9-81ED-4DB2-BD59-A6C34878D82A}">
                    <a16:rowId xmlns:a16="http://schemas.microsoft.com/office/drawing/2014/main" val="1469488147"/>
                  </a:ext>
                </a:extLst>
              </a:tr>
              <a:tr h="370840">
                <a:tc>
                  <a:txBody>
                    <a:bodyPr/>
                    <a:lstStyle/>
                    <a:p>
                      <a:r>
                        <a:rPr lang="zh-TW" altLang="en-US" sz="3600" dirty="0"/>
                        <a:t>藝術、設計、表演藝術</a:t>
                      </a:r>
                      <a:endParaRPr lang="en-HK" sz="3600" dirty="0"/>
                    </a:p>
                  </a:txBody>
                  <a:tcPr/>
                </a:tc>
                <a:tc>
                  <a:txBody>
                    <a:bodyPr/>
                    <a:lstStyle/>
                    <a:p>
                      <a:r>
                        <a:rPr lang="en-US" altLang="zh-TW" sz="3600" dirty="0"/>
                        <a:t>31</a:t>
                      </a:r>
                      <a:endParaRPr lang="en-HK" sz="3600" dirty="0"/>
                    </a:p>
                  </a:txBody>
                  <a:tcPr/>
                </a:tc>
                <a:tc>
                  <a:txBody>
                    <a:bodyPr/>
                    <a:lstStyle/>
                    <a:p>
                      <a:r>
                        <a:rPr lang="en-US" altLang="zh-TW" sz="3600" dirty="0"/>
                        <a:t>16</a:t>
                      </a:r>
                      <a:endParaRPr lang="en-HK" sz="3600" dirty="0"/>
                    </a:p>
                  </a:txBody>
                  <a:tcPr/>
                </a:tc>
                <a:extLst>
                  <a:ext uri="{0D108BD9-81ED-4DB2-BD59-A6C34878D82A}">
                    <a16:rowId xmlns:a16="http://schemas.microsoft.com/office/drawing/2014/main" val="1619971418"/>
                  </a:ext>
                </a:extLst>
              </a:tr>
              <a:tr h="370840">
                <a:tc>
                  <a:txBody>
                    <a:bodyPr/>
                    <a:lstStyle/>
                    <a:p>
                      <a:pPr algn="r"/>
                      <a:r>
                        <a:rPr lang="ja-JP" altLang="en-US" sz="3600" dirty="0"/>
                        <a:t>合共</a:t>
                      </a:r>
                      <a:endParaRPr lang="en-HK" sz="3600" dirty="0"/>
                    </a:p>
                  </a:txBody>
                  <a:tcPr/>
                </a:tc>
                <a:tc>
                  <a:txBody>
                    <a:bodyPr/>
                    <a:lstStyle/>
                    <a:p>
                      <a:r>
                        <a:rPr lang="en-HK" sz="3600" dirty="0"/>
                        <a:t>347</a:t>
                      </a:r>
                    </a:p>
                  </a:txBody>
                  <a:tcPr/>
                </a:tc>
                <a:tc>
                  <a:txBody>
                    <a:bodyPr/>
                    <a:lstStyle/>
                    <a:p>
                      <a:r>
                        <a:rPr lang="en-HK" sz="3600" dirty="0"/>
                        <a:t>94</a:t>
                      </a:r>
                    </a:p>
                  </a:txBody>
                  <a:tcPr/>
                </a:tc>
                <a:extLst>
                  <a:ext uri="{0D108BD9-81ED-4DB2-BD59-A6C34878D82A}">
                    <a16:rowId xmlns:a16="http://schemas.microsoft.com/office/drawing/2014/main" val="735930190"/>
                  </a:ext>
                </a:extLst>
              </a:tr>
            </a:tbl>
          </a:graphicData>
        </a:graphic>
      </p:graphicFrame>
    </p:spTree>
    <p:extLst>
      <p:ext uri="{BB962C8B-B14F-4D97-AF65-F5344CB8AC3E}">
        <p14:creationId xmlns:p14="http://schemas.microsoft.com/office/powerpoint/2010/main" val="338198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53852" y="332656"/>
            <a:ext cx="9601200" cy="695672"/>
          </a:xfrm>
        </p:spPr>
        <p:txBody>
          <a:bodyPr>
            <a:normAutofit/>
          </a:bodyPr>
          <a:lstStyle/>
          <a:p>
            <a:r>
              <a:rPr lang="en-US" altLang="zh-TW" sz="3600" dirty="0"/>
              <a:t>E-APP</a:t>
            </a:r>
            <a:r>
              <a:rPr lang="zh-TW" altLang="en-US" sz="3600" dirty="0"/>
              <a:t>申請時段及費用</a:t>
            </a:r>
          </a:p>
        </p:txBody>
      </p:sp>
      <p:sp>
        <p:nvSpPr>
          <p:cNvPr id="3" name="內容版面配置區 2"/>
          <p:cNvSpPr>
            <a:spLocks noGrp="1"/>
          </p:cNvSpPr>
          <p:nvPr>
            <p:ph idx="1"/>
          </p:nvPr>
        </p:nvSpPr>
        <p:spPr>
          <a:xfrm>
            <a:off x="477788" y="1124744"/>
            <a:ext cx="11521280" cy="5616624"/>
          </a:xfrm>
        </p:spPr>
        <p:txBody>
          <a:bodyPr>
            <a:normAutofit/>
          </a:bodyPr>
          <a:lstStyle/>
          <a:p>
            <a:r>
              <a:rPr lang="zh-TW" altLang="en-US" sz="2800" dirty="0"/>
              <a:t> 申請期限：</a:t>
            </a:r>
            <a:br>
              <a:rPr lang="en-US" altLang="zh-TW" sz="2800" dirty="0"/>
            </a:br>
            <a:br>
              <a:rPr lang="en-US" altLang="zh-TW" sz="2800" dirty="0"/>
            </a:br>
            <a:br>
              <a:rPr lang="en-US" altLang="zh-TW" sz="2800" dirty="0"/>
            </a:br>
            <a:br>
              <a:rPr lang="en-US" altLang="zh-TW" sz="2800" dirty="0"/>
            </a:br>
            <a:br>
              <a:rPr lang="en-US" altLang="zh-TW" sz="2800" dirty="0"/>
            </a:br>
            <a:br>
              <a:rPr lang="en-US" altLang="zh-TW" sz="2800" dirty="0"/>
            </a:br>
            <a:r>
              <a:rPr lang="en-US" altLang="zh-TW" sz="3200" dirty="0"/>
              <a:t>E-APP</a:t>
            </a:r>
            <a:r>
              <a:rPr lang="zh-TW" altLang="en-US" sz="3200" dirty="0"/>
              <a:t>的首輪申請和次輪申請均會交予個別院校處理。然而，院校會優先處理在首輪申請所遞交的申請。</a:t>
            </a:r>
            <a:endParaRPr lang="en-US" altLang="zh-TW" sz="3200" dirty="0"/>
          </a:p>
          <a:p>
            <a:r>
              <a:rPr lang="zh-TW" altLang="en-US" sz="3200" dirty="0"/>
              <a:t>申請人如於其後決定接受聯招派位的資格，入讀聯招課程，可</a:t>
            </a:r>
            <a:r>
              <a:rPr lang="zh-TW" altLang="en-US" sz="3200" dirty="0">
                <a:solidFill>
                  <a:srgbClr val="00B0F0"/>
                </a:solidFill>
              </a:rPr>
              <a:t>全數退還留位費</a:t>
            </a:r>
            <a:r>
              <a:rPr lang="zh-TW" altLang="en-US" sz="3200" dirty="0"/>
              <a:t>，但仍須繳付</a:t>
            </a:r>
            <a:r>
              <a:rPr lang="en-US" altLang="zh-TW" sz="3200" dirty="0">
                <a:solidFill>
                  <a:srgbClr val="FF0000"/>
                </a:solidFill>
              </a:rPr>
              <a:t>$200-500</a:t>
            </a:r>
            <a:r>
              <a:rPr lang="zh-TW" altLang="en-US" sz="3200" dirty="0">
                <a:solidFill>
                  <a:srgbClr val="FF0000"/>
                </a:solidFill>
              </a:rPr>
              <a:t>的行政費</a:t>
            </a:r>
            <a:r>
              <a:rPr lang="zh-TW" altLang="en-US" sz="3200" dirty="0"/>
              <a:t>。</a:t>
            </a:r>
            <a:endParaRPr lang="en-US" altLang="zh-TW" sz="3200" dirty="0"/>
          </a:p>
          <a:p>
            <a:r>
              <a:rPr lang="zh-TW" altLang="en-US" sz="3200" dirty="0"/>
              <a:t>注意：部分院校或因應收生安排，提前停止接受</a:t>
            </a:r>
            <a:r>
              <a:rPr lang="en-US" altLang="zh-TW" sz="3200" dirty="0"/>
              <a:t>E-APP</a:t>
            </a:r>
            <a:r>
              <a:rPr lang="zh-TW" altLang="en-US" sz="3200" dirty="0"/>
              <a:t>申請。 同學應留意院校安排。</a:t>
            </a:r>
            <a:endParaRPr lang="en-US" altLang="zh-TW" sz="3200" dirty="0"/>
          </a:p>
          <a:p>
            <a:endParaRPr lang="en-US" altLang="zh-TW" sz="2800" dirty="0"/>
          </a:p>
          <a:p>
            <a:pPr algn="just"/>
            <a:endParaRPr lang="en-US" altLang="zh-TW" sz="2800" dirty="0"/>
          </a:p>
        </p:txBody>
      </p:sp>
      <p:graphicFrame>
        <p:nvGraphicFramePr>
          <p:cNvPr id="4" name="表格 3"/>
          <p:cNvGraphicFramePr>
            <a:graphicFrameLocks noGrp="1"/>
          </p:cNvGraphicFramePr>
          <p:nvPr>
            <p:extLst>
              <p:ext uri="{D42A27DB-BD31-4B8C-83A1-F6EECF244321}">
                <p14:modId xmlns:p14="http://schemas.microsoft.com/office/powerpoint/2010/main" val="3075766509"/>
              </p:ext>
            </p:extLst>
          </p:nvPr>
        </p:nvGraphicFramePr>
        <p:xfrm>
          <a:off x="1413892" y="1700808"/>
          <a:ext cx="8128000" cy="1463040"/>
        </p:xfrm>
        <a:graphic>
          <a:graphicData uri="http://schemas.openxmlformats.org/drawingml/2006/table">
            <a:tbl>
              <a:tblPr firstRow="1" bandRow="1">
                <a:tableStyleId>{00A15C55-8517-42AA-B614-E9B94910E393}</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298832">
                <a:tc>
                  <a:txBody>
                    <a:bodyPr/>
                    <a:lstStyle/>
                    <a:p>
                      <a:r>
                        <a:rPr lang="zh-TW" altLang="en-US" sz="2800" dirty="0"/>
                        <a:t>首輪申請</a:t>
                      </a:r>
                      <a:endParaRPr lang="zh-HK" altLang="en-US" sz="2800" dirty="0"/>
                    </a:p>
                  </a:txBody>
                  <a:tcPr/>
                </a:tc>
                <a:tc>
                  <a:txBody>
                    <a:bodyPr/>
                    <a:lstStyle/>
                    <a:p>
                      <a:r>
                        <a:rPr lang="zh-TW" altLang="en-US" sz="2800" dirty="0"/>
                        <a:t>次輪申請</a:t>
                      </a:r>
                      <a:endParaRPr lang="zh-HK" altLang="en-US" sz="2800" dirty="0"/>
                    </a:p>
                  </a:txBody>
                  <a:tcPr/>
                </a:tc>
                <a:extLst>
                  <a:ext uri="{0D108BD9-81ED-4DB2-BD59-A6C34878D82A}">
                    <a16:rowId xmlns:a16="http://schemas.microsoft.com/office/drawing/2014/main" val="10000"/>
                  </a:ext>
                </a:extLst>
              </a:tr>
              <a:tr h="370840">
                <a:tc>
                  <a:txBody>
                    <a:bodyPr/>
                    <a:lstStyle/>
                    <a:p>
                      <a:r>
                        <a:rPr lang="en-US" altLang="zh-TW" sz="2800" dirty="0"/>
                        <a:t>2020</a:t>
                      </a:r>
                      <a:r>
                        <a:rPr lang="zh-TW" altLang="en-US" sz="2800" dirty="0"/>
                        <a:t>年</a:t>
                      </a:r>
                      <a:r>
                        <a:rPr lang="en-US" altLang="zh-TW" sz="2800" dirty="0"/>
                        <a:t>12</a:t>
                      </a:r>
                      <a:r>
                        <a:rPr lang="zh-TW" altLang="en-US" sz="2800" dirty="0"/>
                        <a:t>月</a:t>
                      </a:r>
                      <a:r>
                        <a:rPr lang="en-US" altLang="zh-TW" sz="2800" dirty="0"/>
                        <a:t>10</a:t>
                      </a:r>
                      <a:r>
                        <a:rPr lang="zh-TW" altLang="en-US" sz="2800" dirty="0"/>
                        <a:t>日 至</a:t>
                      </a:r>
                      <a:endParaRPr lang="en-US" altLang="zh-TW" sz="2800" dirty="0"/>
                    </a:p>
                    <a:p>
                      <a:r>
                        <a:rPr lang="en-US" altLang="zh-TW" sz="2800" dirty="0"/>
                        <a:t>2021</a:t>
                      </a:r>
                      <a:r>
                        <a:rPr lang="zh-TW" altLang="en-US" sz="2800" dirty="0"/>
                        <a:t>年</a:t>
                      </a:r>
                      <a:r>
                        <a:rPr lang="en-US" altLang="zh-TW" sz="2800" dirty="0"/>
                        <a:t>5</a:t>
                      </a:r>
                      <a:r>
                        <a:rPr lang="zh-TW" altLang="en-US" sz="2800" dirty="0"/>
                        <a:t>月</a:t>
                      </a:r>
                      <a:r>
                        <a:rPr lang="en-US" altLang="zh-TW" sz="2800" dirty="0"/>
                        <a:t>23</a:t>
                      </a:r>
                      <a:r>
                        <a:rPr lang="zh-TW" altLang="en-US" sz="2800" dirty="0"/>
                        <a:t>日</a:t>
                      </a:r>
                      <a:endParaRPr lang="zh-HK" altLang="en-US" sz="2800" dirty="0"/>
                    </a:p>
                  </a:txBody>
                  <a:tcPr/>
                </a:tc>
                <a:tc>
                  <a:txBody>
                    <a:bodyPr/>
                    <a:lstStyle/>
                    <a:p>
                      <a:r>
                        <a:rPr lang="en-US" altLang="zh-TW" sz="2800" dirty="0"/>
                        <a:t>2021</a:t>
                      </a:r>
                      <a:r>
                        <a:rPr lang="zh-TW" altLang="en-US" sz="2800" dirty="0"/>
                        <a:t>年</a:t>
                      </a:r>
                      <a:r>
                        <a:rPr lang="en-US" altLang="zh-TW" sz="2800" dirty="0"/>
                        <a:t>5</a:t>
                      </a:r>
                      <a:r>
                        <a:rPr lang="zh-TW" altLang="en-US" sz="2800" dirty="0"/>
                        <a:t>月</a:t>
                      </a:r>
                      <a:r>
                        <a:rPr lang="en-US" altLang="zh-TW" sz="2800" dirty="0"/>
                        <a:t>28</a:t>
                      </a:r>
                      <a:r>
                        <a:rPr lang="zh-TW" altLang="en-US" sz="2800" dirty="0"/>
                        <a:t>日 至</a:t>
                      </a:r>
                      <a:endParaRPr lang="en-US" altLang="zh-TW" sz="2800" dirty="0"/>
                    </a:p>
                    <a:p>
                      <a:r>
                        <a:rPr lang="en-US" altLang="zh-TW" sz="2800" dirty="0"/>
                        <a:t>2021</a:t>
                      </a:r>
                      <a:r>
                        <a:rPr lang="zh-TW" altLang="en-US" sz="2800" dirty="0"/>
                        <a:t>年</a:t>
                      </a:r>
                      <a:r>
                        <a:rPr lang="en-US" altLang="zh-TW" sz="2800" dirty="0"/>
                        <a:t>7</a:t>
                      </a:r>
                      <a:r>
                        <a:rPr lang="zh-TW" altLang="en-US" sz="2800" dirty="0"/>
                        <a:t>月</a:t>
                      </a:r>
                      <a:r>
                        <a:rPr lang="en-US" altLang="zh-TW" sz="2800" dirty="0"/>
                        <a:t>12</a:t>
                      </a:r>
                      <a:r>
                        <a:rPr lang="zh-TW" altLang="en-US" sz="2800" dirty="0"/>
                        <a:t>日</a:t>
                      </a:r>
                      <a:endParaRPr lang="zh-HK" altLang="en-US" sz="28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0486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73155-6F2B-43C7-BF84-7FC932303D4E}"/>
              </a:ext>
            </a:extLst>
          </p:cNvPr>
          <p:cNvSpPr>
            <a:spLocks noGrp="1"/>
          </p:cNvSpPr>
          <p:nvPr>
            <p:ph type="title"/>
          </p:nvPr>
        </p:nvSpPr>
        <p:spPr>
          <a:xfrm>
            <a:off x="1053852" y="332656"/>
            <a:ext cx="9601200" cy="623664"/>
          </a:xfrm>
        </p:spPr>
        <p:txBody>
          <a:bodyPr/>
          <a:lstStyle/>
          <a:p>
            <a:r>
              <a:rPr lang="en-US" altLang="zh-TW" dirty="0"/>
              <a:t>2021 </a:t>
            </a:r>
            <a:r>
              <a:rPr lang="zh-TW" altLang="en-US" dirty="0"/>
              <a:t>報名及收生安排</a:t>
            </a:r>
            <a:endParaRPr lang="en-HK" dirty="0"/>
          </a:p>
        </p:txBody>
      </p:sp>
      <p:sp>
        <p:nvSpPr>
          <p:cNvPr id="3" name="Content Placeholder 2">
            <a:extLst>
              <a:ext uri="{FF2B5EF4-FFF2-40B4-BE49-F238E27FC236}">
                <a16:creationId xmlns:a16="http://schemas.microsoft.com/office/drawing/2014/main" id="{CB449C3A-1D0D-4099-B607-5440647C0B75}"/>
              </a:ext>
            </a:extLst>
          </p:cNvPr>
          <p:cNvSpPr>
            <a:spLocks noGrp="1"/>
          </p:cNvSpPr>
          <p:nvPr>
            <p:ph idx="1"/>
          </p:nvPr>
        </p:nvSpPr>
        <p:spPr>
          <a:xfrm>
            <a:off x="405780" y="1052736"/>
            <a:ext cx="11521280" cy="4967064"/>
          </a:xfrm>
        </p:spPr>
        <p:txBody>
          <a:bodyPr>
            <a:noAutofit/>
          </a:bodyPr>
          <a:lstStyle/>
          <a:p>
            <a:r>
              <a:rPr lang="zh-TW" altLang="en-US" sz="3200" dirty="0"/>
              <a:t>預先透過</a:t>
            </a:r>
            <a:r>
              <a:rPr lang="en-US" altLang="zh-TW" sz="3200" dirty="0"/>
              <a:t>E-APP</a:t>
            </a:r>
            <a:r>
              <a:rPr lang="zh-TW" altLang="en-US" sz="3200" dirty="0"/>
              <a:t>報名，可能取得有條件取錄</a:t>
            </a:r>
            <a:r>
              <a:rPr lang="en-US" altLang="zh-TW" sz="3200" dirty="0"/>
              <a:t>/</a:t>
            </a:r>
            <a:r>
              <a:rPr lang="zh-TW" altLang="en-US" sz="3200" dirty="0"/>
              <a:t>暫取錄資格 </a:t>
            </a:r>
            <a:endParaRPr lang="en-US" altLang="zh-TW" sz="3200" dirty="0"/>
          </a:p>
          <a:p>
            <a:r>
              <a:rPr lang="zh-TW" altLang="en-US" sz="3200" dirty="0"/>
              <a:t>大部分聯招以外的專上院校共同訂立繳付留位費期限，即 放榜後第</a:t>
            </a:r>
            <a:r>
              <a:rPr lang="en-US" altLang="zh-TW" sz="3200" dirty="0"/>
              <a:t>4</a:t>
            </a:r>
            <a:r>
              <a:rPr lang="zh-TW" altLang="en-US" sz="3200" dirty="0"/>
              <a:t>個工作天（</a:t>
            </a:r>
            <a:r>
              <a:rPr lang="en-US" altLang="zh-TW" sz="3200" dirty="0"/>
              <a:t>2021</a:t>
            </a:r>
            <a:r>
              <a:rPr lang="zh-TW" altLang="en-US" sz="3200" dirty="0"/>
              <a:t>年</a:t>
            </a:r>
            <a:r>
              <a:rPr lang="en-US" altLang="zh-TW" sz="3200" dirty="0"/>
              <a:t>7</a:t>
            </a:r>
            <a:r>
              <a:rPr lang="zh-TW" altLang="en-US" sz="3200" dirty="0"/>
              <a:t>月</a:t>
            </a:r>
            <a:r>
              <a:rPr lang="en-US" altLang="zh-TW" sz="3200" dirty="0"/>
              <a:t>21</a:t>
            </a:r>
            <a:r>
              <a:rPr lang="zh-TW" altLang="en-US" sz="3200" dirty="0"/>
              <a:t>日） </a:t>
            </a:r>
            <a:endParaRPr lang="en-US" altLang="zh-TW" sz="3200" dirty="0"/>
          </a:p>
          <a:p>
            <a:r>
              <a:rPr lang="zh-TW" altLang="en-US" sz="3200" dirty="0"/>
              <a:t>大部份聯招以外的院校同意把留位費定於港幣</a:t>
            </a:r>
            <a:r>
              <a:rPr lang="en-US" altLang="zh-TW" sz="3200" dirty="0"/>
              <a:t>5,000</a:t>
            </a:r>
            <a:r>
              <a:rPr lang="zh-TW" altLang="en-US" sz="3200" dirty="0"/>
              <a:t>元或 以下 </a:t>
            </a:r>
            <a:endParaRPr lang="en-US" altLang="zh-TW" sz="3200" dirty="0"/>
          </a:p>
          <a:p>
            <a:r>
              <a:rPr lang="zh-TW" altLang="en-US" sz="3200" dirty="0"/>
              <a:t>如申請人經聯招正式遴選或補選獲教資會資助的全日制學 士學位或指定專業／界別課程資助計劃課程取錄，可按個 別院校安排申請退還留位費 </a:t>
            </a:r>
            <a:endParaRPr lang="en-US" altLang="zh-TW" sz="3200" dirty="0"/>
          </a:p>
          <a:p>
            <a:r>
              <a:rPr lang="zh-TW" altLang="en-US" sz="3200" dirty="0"/>
              <a:t>聯招以外課程收取首期學費的期限將不早於聯招正式遴選 結果公布之後的一日（</a:t>
            </a:r>
            <a:r>
              <a:rPr lang="en-US" altLang="zh-TW" sz="3200" dirty="0"/>
              <a:t>2021</a:t>
            </a:r>
            <a:r>
              <a:rPr lang="zh-TW" altLang="en-US" sz="3200" dirty="0"/>
              <a:t>年</a:t>
            </a:r>
            <a:r>
              <a:rPr lang="en-US" altLang="zh-TW" sz="3200" dirty="0"/>
              <a:t>8</a:t>
            </a:r>
            <a:r>
              <a:rPr lang="zh-TW" altLang="en-US" sz="3200" dirty="0"/>
              <a:t>月</a:t>
            </a:r>
            <a:r>
              <a:rPr lang="en-US" altLang="zh-TW" sz="3200" dirty="0"/>
              <a:t>12</a:t>
            </a:r>
            <a:r>
              <a:rPr lang="zh-TW" altLang="en-US" sz="3200" dirty="0"/>
              <a:t>日）</a:t>
            </a:r>
            <a:endParaRPr lang="en-HK" sz="3200" dirty="0"/>
          </a:p>
        </p:txBody>
      </p:sp>
    </p:spTree>
    <p:extLst>
      <p:ext uri="{BB962C8B-B14F-4D97-AF65-F5344CB8AC3E}">
        <p14:creationId xmlns:p14="http://schemas.microsoft.com/office/powerpoint/2010/main" val="35564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2C9A-16B6-47D1-A1A2-684DC6400994}"/>
              </a:ext>
            </a:extLst>
          </p:cNvPr>
          <p:cNvSpPr>
            <a:spLocks noGrp="1"/>
          </p:cNvSpPr>
          <p:nvPr>
            <p:ph type="title"/>
          </p:nvPr>
        </p:nvSpPr>
        <p:spPr>
          <a:xfrm>
            <a:off x="1125860" y="332656"/>
            <a:ext cx="9601200" cy="623664"/>
          </a:xfrm>
        </p:spPr>
        <p:txBody>
          <a:bodyPr/>
          <a:lstStyle/>
          <a:p>
            <a:r>
              <a:rPr lang="en-US" altLang="zh-TW" dirty="0"/>
              <a:t>2021</a:t>
            </a:r>
            <a:r>
              <a:rPr lang="zh-TW" altLang="en-US" dirty="0"/>
              <a:t>報名及收生安排</a:t>
            </a:r>
            <a:r>
              <a:rPr lang="en-US" altLang="zh-TW" dirty="0"/>
              <a:t>(</a:t>
            </a:r>
            <a:r>
              <a:rPr lang="zh-TW" altLang="en-US" dirty="0"/>
              <a:t>續</a:t>
            </a:r>
            <a:r>
              <a:rPr lang="en-US" altLang="zh-TW" dirty="0"/>
              <a:t>)</a:t>
            </a:r>
            <a:endParaRPr lang="en-HK" dirty="0"/>
          </a:p>
        </p:txBody>
      </p:sp>
      <p:sp>
        <p:nvSpPr>
          <p:cNvPr id="3" name="Content Placeholder 2">
            <a:extLst>
              <a:ext uri="{FF2B5EF4-FFF2-40B4-BE49-F238E27FC236}">
                <a16:creationId xmlns:a16="http://schemas.microsoft.com/office/drawing/2014/main" id="{4E9058F6-7EBC-4C1F-9C2C-D7C4FE7996EF}"/>
              </a:ext>
            </a:extLst>
          </p:cNvPr>
          <p:cNvSpPr>
            <a:spLocks noGrp="1"/>
          </p:cNvSpPr>
          <p:nvPr>
            <p:ph idx="1"/>
          </p:nvPr>
        </p:nvSpPr>
        <p:spPr>
          <a:xfrm>
            <a:off x="261764" y="956320"/>
            <a:ext cx="11737304" cy="5901680"/>
          </a:xfrm>
        </p:spPr>
        <p:txBody>
          <a:bodyPr>
            <a:normAutofit/>
          </a:bodyPr>
          <a:lstStyle/>
          <a:p>
            <a:r>
              <a:rPr lang="en-HK" sz="3600" dirty="0"/>
              <a:t>Concourse</a:t>
            </a:r>
            <a:r>
              <a:rPr lang="ja-JP" altLang="en-US" sz="3600" dirty="0"/>
              <a:t>網站已列載</a:t>
            </a:r>
            <a:r>
              <a:rPr lang="en-US" altLang="ja-JP" sz="3600" dirty="0"/>
              <a:t>2020/21</a:t>
            </a:r>
            <a:r>
              <a:rPr lang="ja-JP" altLang="en-US" sz="3600" dirty="0"/>
              <a:t>學年各院校 收生人數</a:t>
            </a:r>
            <a:endParaRPr lang="en-US" altLang="ja-JP" sz="3600" dirty="0"/>
          </a:p>
          <a:p>
            <a:r>
              <a:rPr lang="en-HK" sz="3600" dirty="0">
                <a:hlinkClick r:id="rId2">
                  <a:extLst>
                    <a:ext uri="{A12FA001-AC4F-418D-AE19-62706E023703}">
                      <ahyp:hlinkClr xmlns:ahyp="http://schemas.microsoft.com/office/drawing/2018/hyperlinkcolor" val="tx"/>
                    </a:ext>
                  </a:extLst>
                </a:hlinkClick>
              </a:rPr>
              <a:t>https://www.cspe.edu.hk/tc/Statistics.page</a:t>
            </a:r>
            <a:r>
              <a:rPr lang="en-HK" sz="3600" dirty="0"/>
              <a:t> &gt; </a:t>
            </a:r>
            <a:r>
              <a:rPr lang="ja-JP" altLang="en-US" sz="3600" dirty="0"/>
              <a:t>統計</a:t>
            </a:r>
            <a:endParaRPr lang="en-US" altLang="ja-JP" sz="3600" dirty="0"/>
          </a:p>
          <a:p>
            <a:r>
              <a:rPr lang="ja-JP" altLang="en-US" sz="3600" dirty="0"/>
              <a:t>升學小貼士</a:t>
            </a:r>
            <a:endParaRPr lang="en-US" altLang="ja-JP" sz="3600" dirty="0"/>
          </a:p>
          <a:p>
            <a:pPr lvl="1"/>
            <a:r>
              <a:rPr lang="zh-TW" altLang="en-US" sz="3600" dirty="0"/>
              <a:t> 及早預備，留意升學資訊</a:t>
            </a:r>
            <a:endParaRPr lang="en-US" altLang="zh-TW" sz="3600" dirty="0"/>
          </a:p>
          <a:p>
            <a:pPr lvl="1"/>
            <a:r>
              <a:rPr lang="ja-JP" altLang="en-US" sz="3600" dirty="0"/>
              <a:t> 可透過</a:t>
            </a:r>
            <a:r>
              <a:rPr lang="en-HK" sz="3600" dirty="0"/>
              <a:t>E-APP</a:t>
            </a:r>
            <a:r>
              <a:rPr lang="ja-JP" altLang="en-US" sz="3600" dirty="0"/>
              <a:t>報名</a:t>
            </a:r>
            <a:endParaRPr lang="en-US" altLang="ja-JP" sz="3600" dirty="0"/>
          </a:p>
          <a:p>
            <a:pPr lvl="1"/>
            <a:r>
              <a:rPr lang="zh-TW" altLang="en-US" sz="3600" dirty="0"/>
              <a:t> 不應待截止當日才報名，以免因互聯網線路 繁忙而錯過限期</a:t>
            </a:r>
            <a:endParaRPr lang="en-US" altLang="zh-TW" sz="3600" dirty="0"/>
          </a:p>
          <a:p>
            <a:pPr lvl="1"/>
            <a:r>
              <a:rPr lang="zh-TW" altLang="en-US" sz="3600" dirty="0"/>
              <a:t> 可查閱資歷名冊課程有否經評審 </a:t>
            </a:r>
            <a:r>
              <a:rPr lang="en-US" altLang="zh-TW" sz="3600" dirty="0"/>
              <a:t>(</a:t>
            </a:r>
            <a:r>
              <a:rPr lang="en-US" altLang="zh-TW" sz="3600" dirty="0">
                <a:hlinkClick r:id="rId3"/>
              </a:rPr>
              <a:t>www.hkqr.gov.hk</a:t>
            </a:r>
            <a:r>
              <a:rPr lang="en-US" altLang="zh-TW" sz="3600" dirty="0"/>
              <a:t>)</a:t>
            </a:r>
          </a:p>
          <a:p>
            <a:pPr lvl="1"/>
            <a:r>
              <a:rPr lang="ja-JP" altLang="en-US" sz="3600" dirty="0"/>
              <a:t> 重要日程</a:t>
            </a:r>
          </a:p>
          <a:p>
            <a:endParaRPr lang="en-HK" dirty="0"/>
          </a:p>
        </p:txBody>
      </p:sp>
    </p:spTree>
    <p:extLst>
      <p:ext uri="{BB962C8B-B14F-4D97-AF65-F5344CB8AC3E}">
        <p14:creationId xmlns:p14="http://schemas.microsoft.com/office/powerpoint/2010/main" val="140715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A54A7-507F-424D-9C5F-EE94FC38A1B8}"/>
              </a:ext>
            </a:extLst>
          </p:cNvPr>
          <p:cNvSpPr>
            <a:spLocks noGrp="1"/>
          </p:cNvSpPr>
          <p:nvPr>
            <p:ph type="title"/>
          </p:nvPr>
        </p:nvSpPr>
        <p:spPr>
          <a:xfrm>
            <a:off x="765820" y="332656"/>
            <a:ext cx="9601200" cy="695672"/>
          </a:xfrm>
        </p:spPr>
        <p:txBody>
          <a:bodyPr>
            <a:normAutofit/>
          </a:bodyPr>
          <a:lstStyle/>
          <a:p>
            <a:r>
              <a:rPr lang="zh-TW" altLang="en-US" sz="4400" dirty="0"/>
              <a:t>經評審專上課程資料 </a:t>
            </a:r>
            <a:r>
              <a:rPr lang="en-US" altLang="zh-TW" sz="4400" dirty="0"/>
              <a:t>(</a:t>
            </a:r>
            <a:r>
              <a:rPr lang="en-US" altLang="zh-TW" sz="4400" dirty="0" err="1"/>
              <a:t>iPASS</a:t>
            </a:r>
            <a:r>
              <a:rPr lang="en-US" altLang="zh-TW" sz="4400" dirty="0"/>
              <a:t>)</a:t>
            </a:r>
            <a:endParaRPr lang="en-HK" sz="4400" dirty="0"/>
          </a:p>
        </p:txBody>
      </p:sp>
      <p:sp>
        <p:nvSpPr>
          <p:cNvPr id="3" name="Content Placeholder 2">
            <a:extLst>
              <a:ext uri="{FF2B5EF4-FFF2-40B4-BE49-F238E27FC236}">
                <a16:creationId xmlns:a16="http://schemas.microsoft.com/office/drawing/2014/main" id="{B492610A-8238-4468-A76D-EB2B10AD54E8}"/>
              </a:ext>
            </a:extLst>
          </p:cNvPr>
          <p:cNvSpPr>
            <a:spLocks noGrp="1"/>
          </p:cNvSpPr>
          <p:nvPr>
            <p:ph idx="1"/>
          </p:nvPr>
        </p:nvSpPr>
        <p:spPr>
          <a:xfrm>
            <a:off x="405781" y="1028328"/>
            <a:ext cx="11665295" cy="4991472"/>
          </a:xfrm>
        </p:spPr>
        <p:txBody>
          <a:bodyPr>
            <a:normAutofit/>
          </a:bodyPr>
          <a:lstStyle/>
          <a:p>
            <a:r>
              <a:rPr lang="zh-TW" altLang="en-US" sz="4000" dirty="0"/>
              <a:t>提高界別的透明度，讓市民更容易獲得課程資訊</a:t>
            </a:r>
            <a:endParaRPr lang="en-US" altLang="zh-TW" sz="4000" dirty="0"/>
          </a:p>
          <a:p>
            <a:r>
              <a:rPr lang="en-US" altLang="zh-TW" sz="4000" dirty="0" err="1"/>
              <a:t>iPASS</a:t>
            </a:r>
            <a:r>
              <a:rPr lang="en-US" altLang="zh-TW" sz="4000" dirty="0"/>
              <a:t>(www.ipass.gov.hk)</a:t>
            </a:r>
            <a:r>
              <a:rPr lang="zh-TW" altLang="en-US" sz="4000" dirty="0"/>
              <a:t>可搜尋各間專上院校於 </a:t>
            </a:r>
            <a:r>
              <a:rPr lang="en-US" altLang="zh-TW" sz="4000" dirty="0"/>
              <a:t>2020/21</a:t>
            </a:r>
            <a:r>
              <a:rPr lang="zh-TW" altLang="en-US" sz="4000" dirty="0"/>
              <a:t>學年提供聯招以外全日制經本地評審高級文憑、副學士和學士學位課程的資料</a:t>
            </a:r>
            <a:endParaRPr lang="en-US" altLang="zh-TW" sz="4000" dirty="0"/>
          </a:p>
          <a:p>
            <a:r>
              <a:rPr lang="zh-TW" altLang="en-US" sz="4000" dirty="0"/>
              <a:t>亦提供大學教育資助委員會資 助的全日制高年級學士學位課 程資料，以及自資銜接學位課 程資料</a:t>
            </a:r>
            <a:endParaRPr lang="en-HK" sz="4000" dirty="0"/>
          </a:p>
        </p:txBody>
      </p:sp>
      <p:pic>
        <p:nvPicPr>
          <p:cNvPr id="4" name="Picture 3">
            <a:extLst>
              <a:ext uri="{FF2B5EF4-FFF2-40B4-BE49-F238E27FC236}">
                <a16:creationId xmlns:a16="http://schemas.microsoft.com/office/drawing/2014/main" id="{0C6FEFFC-CA36-438A-9E4D-36D082C75056}"/>
              </a:ext>
            </a:extLst>
          </p:cNvPr>
          <p:cNvPicPr>
            <a:picLocks noChangeAspect="1"/>
          </p:cNvPicPr>
          <p:nvPr/>
        </p:nvPicPr>
        <p:blipFill rotWithShape="1">
          <a:blip r:embed="rId2"/>
          <a:srcRect l="13964" t="26660" r="43501" b="46849"/>
          <a:stretch/>
        </p:blipFill>
        <p:spPr>
          <a:xfrm>
            <a:off x="6598468" y="4921695"/>
            <a:ext cx="5184576" cy="1816225"/>
          </a:xfrm>
          <a:prstGeom prst="rect">
            <a:avLst/>
          </a:prstGeom>
        </p:spPr>
      </p:pic>
    </p:spTree>
    <p:extLst>
      <p:ext uri="{BB962C8B-B14F-4D97-AF65-F5344CB8AC3E}">
        <p14:creationId xmlns:p14="http://schemas.microsoft.com/office/powerpoint/2010/main" val="14636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5F27C-4E6F-4DAE-A157-2DE5357929AD}"/>
              </a:ext>
            </a:extLst>
          </p:cNvPr>
          <p:cNvSpPr>
            <a:spLocks noGrp="1"/>
          </p:cNvSpPr>
          <p:nvPr>
            <p:ph type="title"/>
          </p:nvPr>
        </p:nvSpPr>
        <p:spPr>
          <a:xfrm>
            <a:off x="1197868" y="404664"/>
            <a:ext cx="9601200" cy="695672"/>
          </a:xfrm>
        </p:spPr>
        <p:txBody>
          <a:bodyPr>
            <a:normAutofit/>
          </a:bodyPr>
          <a:lstStyle/>
          <a:p>
            <a:r>
              <a:rPr lang="zh-TW" altLang="en-US" sz="4400" dirty="0"/>
              <a:t>主要目的</a:t>
            </a:r>
            <a:endParaRPr lang="en-HK" sz="4400" dirty="0"/>
          </a:p>
        </p:txBody>
      </p:sp>
      <p:sp>
        <p:nvSpPr>
          <p:cNvPr id="3" name="Content Placeholder 2">
            <a:extLst>
              <a:ext uri="{FF2B5EF4-FFF2-40B4-BE49-F238E27FC236}">
                <a16:creationId xmlns:a16="http://schemas.microsoft.com/office/drawing/2014/main" id="{337C250F-EC5E-481C-BE88-CE9248E95B53}"/>
              </a:ext>
            </a:extLst>
          </p:cNvPr>
          <p:cNvSpPr>
            <a:spLocks noGrp="1"/>
          </p:cNvSpPr>
          <p:nvPr>
            <p:ph idx="1"/>
          </p:nvPr>
        </p:nvSpPr>
        <p:spPr>
          <a:xfrm>
            <a:off x="549796" y="1100336"/>
            <a:ext cx="11521280" cy="5757664"/>
          </a:xfrm>
        </p:spPr>
        <p:txBody>
          <a:bodyPr>
            <a:normAutofit/>
          </a:bodyPr>
          <a:lstStyle/>
          <a:p>
            <a:r>
              <a:rPr lang="zh-TW" altLang="en-US" sz="4000" dirty="0"/>
              <a:t>在於肯定申請人於社會服務上的貢獻或於非學術範疇上（如體育、音樂、社會服務、創意活動、其他文化活動或領袖才能）的卓越表現。</a:t>
            </a:r>
            <a:endParaRPr lang="en-US" altLang="zh-TW" sz="4000" dirty="0"/>
          </a:p>
          <a:p>
            <a:r>
              <a:rPr lang="zh-TW" altLang="en-US" sz="4000" dirty="0"/>
              <a:t>此項計劃一方面希望鼓勵學校給予申請人更多參與不同課外活動的機會，另一方面亦為</a:t>
            </a:r>
            <a:r>
              <a:rPr lang="en-US" altLang="zh-TW" sz="4000" dirty="0"/>
              <a:t>9</a:t>
            </a:r>
            <a:r>
              <a:rPr lang="zh-TW" altLang="en-US" sz="4000" dirty="0"/>
              <a:t>所「大學聯招辦法」參與院校、</a:t>
            </a:r>
            <a:r>
              <a:rPr lang="en-US" altLang="zh-TW" sz="4000" dirty="0"/>
              <a:t>SSSDP</a:t>
            </a:r>
            <a:r>
              <a:rPr lang="zh-TW" altLang="en-US" sz="4000" dirty="0"/>
              <a:t>「資助計劃」院校、學校及申請人提供一個較具彈性及不過分倚重公開考試成績的入學收生制度。</a:t>
            </a:r>
            <a:endParaRPr lang="en-HK" sz="4000" dirty="0"/>
          </a:p>
        </p:txBody>
      </p:sp>
    </p:spTree>
    <p:extLst>
      <p:ext uri="{BB962C8B-B14F-4D97-AF65-F5344CB8AC3E}">
        <p14:creationId xmlns:p14="http://schemas.microsoft.com/office/powerpoint/2010/main" val="360867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772BF-CF44-4A35-A014-9A234865C099}"/>
              </a:ext>
            </a:extLst>
          </p:cNvPr>
          <p:cNvSpPr>
            <a:spLocks noGrp="1"/>
          </p:cNvSpPr>
          <p:nvPr>
            <p:ph type="title"/>
          </p:nvPr>
        </p:nvSpPr>
        <p:spPr>
          <a:xfrm>
            <a:off x="693812" y="188640"/>
            <a:ext cx="9601200" cy="1143000"/>
          </a:xfrm>
        </p:spPr>
        <p:txBody>
          <a:bodyPr>
            <a:normAutofit/>
          </a:bodyPr>
          <a:lstStyle/>
          <a:p>
            <a:r>
              <a:rPr lang="zh-TW" altLang="en-US" sz="5400" dirty="0"/>
              <a:t>遞交申請校長推薦計劃事宜</a:t>
            </a:r>
            <a:endParaRPr lang="en-HK" sz="5400" dirty="0"/>
          </a:p>
        </p:txBody>
      </p:sp>
      <p:sp>
        <p:nvSpPr>
          <p:cNvPr id="3" name="Content Placeholder 2">
            <a:extLst>
              <a:ext uri="{FF2B5EF4-FFF2-40B4-BE49-F238E27FC236}">
                <a16:creationId xmlns:a16="http://schemas.microsoft.com/office/drawing/2014/main" id="{3975A509-D659-4508-B320-8CB5B3F4BE73}"/>
              </a:ext>
            </a:extLst>
          </p:cNvPr>
          <p:cNvSpPr>
            <a:spLocks noGrp="1"/>
          </p:cNvSpPr>
          <p:nvPr>
            <p:ph idx="1"/>
          </p:nvPr>
        </p:nvSpPr>
        <p:spPr>
          <a:xfrm>
            <a:off x="549796" y="1412776"/>
            <a:ext cx="11449272" cy="5328592"/>
          </a:xfrm>
        </p:spPr>
        <p:txBody>
          <a:bodyPr>
            <a:normAutofit/>
          </a:bodyPr>
          <a:lstStyle/>
          <a:p>
            <a:r>
              <a:rPr lang="ja-JP" altLang="en-US" sz="4400" dirty="0"/>
              <a:t>今年有 </a:t>
            </a:r>
            <a:r>
              <a:rPr lang="en-US" altLang="zh-TW" sz="4400" dirty="0"/>
              <a:t>131 </a:t>
            </a:r>
            <a:r>
              <a:rPr lang="ja-JP" altLang="en-US" sz="4400" dirty="0"/>
              <a:t>名考生</a:t>
            </a:r>
            <a:r>
              <a:rPr lang="zh-TW" altLang="en-US" sz="4400" dirty="0"/>
              <a:t>，全校有四個推薦名額</a:t>
            </a:r>
            <a:endParaRPr lang="en-US" altLang="zh-TW" sz="4400" dirty="0"/>
          </a:p>
          <a:p>
            <a:pPr>
              <a:lnSpc>
                <a:spcPct val="110000"/>
              </a:lnSpc>
              <a:spcBef>
                <a:spcPts val="0"/>
              </a:spcBef>
            </a:pPr>
            <a:r>
              <a:rPr lang="zh-TW" altLang="en-US" sz="4400" dirty="0"/>
              <a:t>若在校申請人認為具備以上的才能或於上述範疇有卓越表現，可發電郵到</a:t>
            </a:r>
            <a:r>
              <a:rPr lang="en-US" altLang="zh-TW" sz="4400" dirty="0" err="1"/>
              <a:t>ktgss-hyw</a:t>
            </a:r>
            <a:r>
              <a:rPr lang="en-US" altLang="zh-TW" sz="4400" dirty="0"/>
              <a:t>@ ktgss.edu.hk</a:t>
            </a:r>
            <a:r>
              <a:rPr lang="zh-TW" altLang="en-US" sz="4400" dirty="0"/>
              <a:t> 遞交申請， 詳細列出卓越表現</a:t>
            </a:r>
            <a:endParaRPr lang="en-US" altLang="zh-TW" sz="4400" dirty="0"/>
          </a:p>
          <a:p>
            <a:pPr>
              <a:lnSpc>
                <a:spcPct val="110000"/>
              </a:lnSpc>
              <a:spcBef>
                <a:spcPts val="0"/>
              </a:spcBef>
            </a:pPr>
            <a:r>
              <a:rPr lang="zh-TW" altLang="en-US" sz="4400" dirty="0"/>
              <a:t>評審委員會包括校長、副校長、中六班主任、 生涯規劃組老師</a:t>
            </a:r>
            <a:endParaRPr lang="en-US" altLang="zh-TW" sz="4400" dirty="0"/>
          </a:p>
          <a:p>
            <a:pPr>
              <a:lnSpc>
                <a:spcPct val="110000"/>
              </a:lnSpc>
              <a:spcBef>
                <a:spcPts val="0"/>
              </a:spcBef>
            </a:pPr>
            <a:r>
              <a:rPr lang="ja-JP" altLang="en-US" sz="4400" dirty="0"/>
              <a:t>截止日期</a:t>
            </a:r>
            <a:r>
              <a:rPr lang="en-US" altLang="ja-JP" sz="4400" dirty="0"/>
              <a:t>: 12</a:t>
            </a:r>
            <a:r>
              <a:rPr lang="ja-JP" altLang="en-US" sz="4400" dirty="0"/>
              <a:t>月</a:t>
            </a:r>
            <a:r>
              <a:rPr lang="en-US" altLang="ja-JP" sz="4400" dirty="0"/>
              <a:t>17</a:t>
            </a:r>
            <a:r>
              <a:rPr lang="ja-JP" altLang="en-US" sz="4400" dirty="0"/>
              <a:t>日</a:t>
            </a:r>
            <a:endParaRPr lang="en-US" altLang="ja-JP" sz="4400" dirty="0"/>
          </a:p>
          <a:p>
            <a:pPr>
              <a:lnSpc>
                <a:spcPct val="110000"/>
              </a:lnSpc>
              <a:spcBef>
                <a:spcPts val="0"/>
              </a:spcBef>
            </a:pPr>
            <a:endParaRPr lang="en-US" altLang="zh-TW" sz="4400" dirty="0"/>
          </a:p>
          <a:p>
            <a:endParaRPr lang="en-US" altLang="zh-TW" sz="4400" dirty="0"/>
          </a:p>
          <a:p>
            <a:pPr marL="0" indent="0">
              <a:buNone/>
            </a:pPr>
            <a:endParaRPr lang="en-US" altLang="zh-TW" sz="19900" dirty="0"/>
          </a:p>
          <a:p>
            <a:endParaRPr lang="en-HK" dirty="0"/>
          </a:p>
        </p:txBody>
      </p:sp>
    </p:spTree>
    <p:extLst>
      <p:ext uri="{BB962C8B-B14F-4D97-AF65-F5344CB8AC3E}">
        <p14:creationId xmlns:p14="http://schemas.microsoft.com/office/powerpoint/2010/main" val="4079774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7BF89-E8D2-4E38-93BE-FDD6D12B8BF5}"/>
              </a:ext>
            </a:extLst>
          </p:cNvPr>
          <p:cNvSpPr>
            <a:spLocks noGrp="1"/>
          </p:cNvSpPr>
          <p:nvPr>
            <p:ph type="title"/>
          </p:nvPr>
        </p:nvSpPr>
        <p:spPr>
          <a:xfrm>
            <a:off x="765820" y="260648"/>
            <a:ext cx="9601200" cy="695672"/>
          </a:xfrm>
        </p:spPr>
        <p:txBody>
          <a:bodyPr>
            <a:normAutofit fontScale="90000"/>
          </a:bodyPr>
          <a:lstStyle/>
          <a:p>
            <a:br>
              <a:rPr lang="en-HK" dirty="0"/>
            </a:br>
            <a:r>
              <a:rPr lang="zh-TW" altLang="en-US" sz="4900" dirty="0"/>
              <a:t>校長推薦計劃的特別考慮</a:t>
            </a:r>
            <a:endParaRPr lang="en-HK" dirty="0"/>
          </a:p>
        </p:txBody>
      </p:sp>
      <p:sp>
        <p:nvSpPr>
          <p:cNvPr id="3" name="Content Placeholder 2">
            <a:extLst>
              <a:ext uri="{FF2B5EF4-FFF2-40B4-BE49-F238E27FC236}">
                <a16:creationId xmlns:a16="http://schemas.microsoft.com/office/drawing/2014/main" id="{72602BC6-1D3E-4A74-853A-1299DE5C1212}"/>
              </a:ext>
            </a:extLst>
          </p:cNvPr>
          <p:cNvSpPr>
            <a:spLocks noGrp="1"/>
          </p:cNvSpPr>
          <p:nvPr>
            <p:ph idx="1"/>
          </p:nvPr>
        </p:nvSpPr>
        <p:spPr>
          <a:xfrm>
            <a:off x="477788" y="956320"/>
            <a:ext cx="11377264" cy="5641032"/>
          </a:xfrm>
        </p:spPr>
        <p:txBody>
          <a:bodyPr>
            <a:normAutofit/>
          </a:bodyPr>
          <a:lstStyle/>
          <a:p>
            <a:r>
              <a:rPr lang="zh-TW" altLang="en-US" sz="4800" dirty="0"/>
              <a:t>若申請人屬校長推薦計劃的受薦人，</a:t>
            </a:r>
            <a:r>
              <a:rPr lang="en-US" altLang="zh-TW" sz="4800" dirty="0"/>
              <a:t>9</a:t>
            </a:r>
            <a:r>
              <a:rPr lang="zh-TW" altLang="en-US" sz="4800" dirty="0"/>
              <a:t>所「大學聯招辦法」參與院校及／或</a:t>
            </a:r>
            <a:r>
              <a:rPr lang="en-US" altLang="zh-TW" sz="4800" dirty="0"/>
              <a:t>SSSDP</a:t>
            </a:r>
            <a:r>
              <a:rPr lang="zh-TW" altLang="en-US" sz="4800" dirty="0"/>
              <a:t>「資助計劃」院校會因應申請人的個別條件，按照其</a:t>
            </a:r>
            <a:r>
              <a:rPr lang="zh-TW" altLang="en-US" sz="4800" b="1" dirty="0"/>
              <a:t>組別</a:t>
            </a:r>
            <a:r>
              <a:rPr lang="en-US" altLang="zh-TW" sz="4800" b="1" dirty="0"/>
              <a:t>A</a:t>
            </a:r>
            <a:r>
              <a:rPr lang="zh-TW" altLang="en-US" sz="4800" dirty="0"/>
              <a:t>（截至</a:t>
            </a:r>
            <a:r>
              <a:rPr lang="en-US" altLang="zh-TW" sz="4800" b="1" dirty="0"/>
              <a:t>2021</a:t>
            </a:r>
            <a:r>
              <a:rPr lang="zh-TW" altLang="en-US" sz="4800" b="1" dirty="0"/>
              <a:t>年</a:t>
            </a:r>
            <a:r>
              <a:rPr lang="en-US" altLang="zh-TW" sz="4800" b="1" dirty="0"/>
              <a:t>5</a:t>
            </a:r>
            <a:r>
              <a:rPr lang="zh-TW" altLang="en-US" sz="4800" b="1" dirty="0"/>
              <a:t>月</a:t>
            </a:r>
            <a:r>
              <a:rPr lang="en-US" altLang="zh-TW" sz="4800" b="1" dirty="0"/>
              <a:t>17</a:t>
            </a:r>
            <a:r>
              <a:rPr lang="zh-TW" altLang="en-US" sz="4800" b="1" dirty="0"/>
              <a:t>日（下午</a:t>
            </a:r>
            <a:r>
              <a:rPr lang="en-US" altLang="zh-TW" sz="4800" b="1" dirty="0"/>
              <a:t>11</a:t>
            </a:r>
            <a:r>
              <a:rPr lang="zh-TW" altLang="en-US" sz="4800" b="1" dirty="0"/>
              <a:t>時</a:t>
            </a:r>
            <a:r>
              <a:rPr lang="en-US" altLang="zh-TW" sz="4800" b="1" dirty="0"/>
              <a:t>59</a:t>
            </a:r>
            <a:r>
              <a:rPr lang="zh-TW" altLang="en-US" sz="4800" b="1" dirty="0"/>
              <a:t>分）</a:t>
            </a:r>
            <a:r>
              <a:rPr lang="zh-TW" altLang="en-US" sz="4800" dirty="0"/>
              <a:t>）的課程選擇給予適當的考慮。惟該等考慮並不代表申請人必定獲得取錄資格。</a:t>
            </a:r>
            <a:endParaRPr lang="en-US" altLang="zh-TW" sz="4800" dirty="0"/>
          </a:p>
          <a:p>
            <a:pPr marL="0" indent="0">
              <a:buNone/>
            </a:pPr>
            <a:endParaRPr lang="en-HK" dirty="0"/>
          </a:p>
        </p:txBody>
      </p:sp>
    </p:spTree>
    <p:extLst>
      <p:ext uri="{BB962C8B-B14F-4D97-AF65-F5344CB8AC3E}">
        <p14:creationId xmlns:p14="http://schemas.microsoft.com/office/powerpoint/2010/main" val="123573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DE5EB-C0AD-4FB3-A7A4-F013FDC97905}"/>
              </a:ext>
            </a:extLst>
          </p:cNvPr>
          <p:cNvSpPr>
            <a:spLocks noGrp="1"/>
          </p:cNvSpPr>
          <p:nvPr>
            <p:ph type="title"/>
          </p:nvPr>
        </p:nvSpPr>
        <p:spPr>
          <a:xfrm>
            <a:off x="909836" y="404664"/>
            <a:ext cx="10657184" cy="1296144"/>
          </a:xfrm>
        </p:spPr>
        <p:txBody>
          <a:bodyPr>
            <a:normAutofit fontScale="90000"/>
          </a:bodyPr>
          <a:lstStyle/>
          <a:p>
            <a:r>
              <a:rPr lang="en-US" altLang="zh-TW" sz="3600" dirty="0"/>
              <a:t>9</a:t>
            </a:r>
            <a:r>
              <a:rPr lang="zh-TW" altLang="en-US" sz="3600" dirty="0"/>
              <a:t>所「大學聯招辦法」參與院校及／或</a:t>
            </a:r>
            <a:r>
              <a:rPr lang="en-US" altLang="zh-TW" sz="3600" dirty="0"/>
              <a:t>SSSDP</a:t>
            </a:r>
            <a:r>
              <a:rPr lang="zh-TW" altLang="en-US" sz="3600" dirty="0"/>
              <a:t>「資助計劃」院校可自行決定以下列方式處理受薦人的申請：</a:t>
            </a:r>
            <a:endParaRPr lang="en-HK" sz="3600" dirty="0"/>
          </a:p>
        </p:txBody>
      </p:sp>
      <p:sp>
        <p:nvSpPr>
          <p:cNvPr id="3" name="Content Placeholder 2">
            <a:extLst>
              <a:ext uri="{FF2B5EF4-FFF2-40B4-BE49-F238E27FC236}">
                <a16:creationId xmlns:a16="http://schemas.microsoft.com/office/drawing/2014/main" id="{E3952C46-15BB-48ED-B6F7-538F76CEDF54}"/>
              </a:ext>
            </a:extLst>
          </p:cNvPr>
          <p:cNvSpPr>
            <a:spLocks noGrp="1"/>
          </p:cNvSpPr>
          <p:nvPr>
            <p:ph idx="1"/>
          </p:nvPr>
        </p:nvSpPr>
        <p:spPr>
          <a:xfrm>
            <a:off x="333773" y="1828800"/>
            <a:ext cx="11855052" cy="5029200"/>
          </a:xfrm>
        </p:spPr>
        <p:txBody>
          <a:bodyPr>
            <a:normAutofit fontScale="92500"/>
          </a:bodyPr>
          <a:lstStyle/>
          <a:p>
            <a:r>
              <a:rPr lang="en-US" altLang="zh-TW" sz="3600" dirty="0"/>
              <a:t>(1) </a:t>
            </a:r>
            <a:r>
              <a:rPr lang="zh-TW" altLang="en-US" sz="3600" dirty="0"/>
              <a:t>於香港中學文憑考試成績公佈前，給予受薦人</a:t>
            </a:r>
            <a:r>
              <a:rPr lang="zh-TW" altLang="en-US" sz="3600" b="1" u="sng" dirty="0"/>
              <a:t>有條件取錄</a:t>
            </a:r>
            <a:r>
              <a:rPr lang="zh-TW" altLang="en-US" sz="3600" dirty="0"/>
              <a:t>資格（受薦人的香港中學文憑考試成績需達至指定要求）；或</a:t>
            </a:r>
          </a:p>
          <a:p>
            <a:r>
              <a:rPr lang="en-US" altLang="zh-TW" sz="3600" dirty="0"/>
              <a:t>(2) </a:t>
            </a:r>
            <a:r>
              <a:rPr lang="zh-TW" altLang="en-US" sz="3600" dirty="0"/>
              <a:t>於編制有關課程的評核結果名單時</a:t>
            </a:r>
            <a:r>
              <a:rPr lang="zh-TW" altLang="en-US" sz="3600" b="1" u="sng" dirty="0"/>
              <a:t>給予受薦人較高評分</a:t>
            </a:r>
            <a:r>
              <a:rPr lang="zh-TW" altLang="en-US" sz="3600" dirty="0"/>
              <a:t>以增加其入學機會；或</a:t>
            </a:r>
          </a:p>
          <a:p>
            <a:r>
              <a:rPr lang="en-US" altLang="zh-TW" sz="3600" dirty="0"/>
              <a:t>(3) </a:t>
            </a:r>
            <a:r>
              <a:rPr lang="zh-TW" altLang="en-US" sz="3600" b="1" u="sng" dirty="0"/>
              <a:t>不給予</a:t>
            </a:r>
            <a:r>
              <a:rPr lang="zh-TW" altLang="en-US" sz="3600" dirty="0"/>
              <a:t>受薦人</a:t>
            </a:r>
            <a:r>
              <a:rPr lang="zh-TW" altLang="en-US" sz="3600" b="1" u="sng" dirty="0"/>
              <a:t>有條件取錄資格</a:t>
            </a:r>
            <a:r>
              <a:rPr lang="zh-TW" altLang="en-US" sz="3600" dirty="0"/>
              <a:t>或</a:t>
            </a:r>
            <a:r>
              <a:rPr lang="zh-TW" altLang="en-US" sz="3600" b="1" u="sng" dirty="0"/>
              <a:t>較高評分</a:t>
            </a:r>
            <a:r>
              <a:rPr lang="zh-TW" altLang="en-US" sz="3600" dirty="0"/>
              <a:t>。</a:t>
            </a:r>
          </a:p>
          <a:p>
            <a:r>
              <a:rPr lang="zh-TW" altLang="en-US" sz="3600" dirty="0"/>
              <a:t>若申請人獲得有條件取錄資格，</a:t>
            </a:r>
            <a:r>
              <a:rPr lang="zh-TW" altLang="en-US" sz="3600" b="1" u="sng" dirty="0"/>
              <a:t>只要能夠符合</a:t>
            </a:r>
            <a:r>
              <a:rPr lang="zh-TW" altLang="en-US" sz="3600" dirty="0"/>
              <a:t>有關的</a:t>
            </a:r>
            <a:r>
              <a:rPr lang="en-US" altLang="zh-TW" sz="3600" dirty="0"/>
              <a:t>9</a:t>
            </a:r>
            <a:r>
              <a:rPr lang="zh-TW" altLang="en-US" sz="3600" dirty="0"/>
              <a:t>所「大學聯招辦法」參與院校及／或</a:t>
            </a:r>
            <a:r>
              <a:rPr lang="en-US" altLang="zh-TW" sz="3600" dirty="0"/>
              <a:t>SSSDP</a:t>
            </a:r>
            <a:r>
              <a:rPr lang="zh-TW" altLang="en-US" sz="3600" dirty="0"/>
              <a:t>「資助計劃」院校</a:t>
            </a:r>
            <a:r>
              <a:rPr lang="zh-TW" altLang="en-US" sz="3600" b="1" u="sng" dirty="0"/>
              <a:t>所開列的條件</a:t>
            </a:r>
            <a:r>
              <a:rPr lang="zh-TW" altLang="en-US" sz="3600" dirty="0"/>
              <a:t>，將可確定有關課程的取錄資格。其申請亦同時於正式遴選中繼續獲其他課程考慮。</a:t>
            </a:r>
          </a:p>
          <a:p>
            <a:endParaRPr lang="en-HK" dirty="0"/>
          </a:p>
        </p:txBody>
      </p:sp>
    </p:spTree>
    <p:extLst>
      <p:ext uri="{BB962C8B-B14F-4D97-AF65-F5344CB8AC3E}">
        <p14:creationId xmlns:p14="http://schemas.microsoft.com/office/powerpoint/2010/main" val="340733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9DDD0-4F54-4040-A9D7-336C771D031F}"/>
              </a:ext>
            </a:extLst>
          </p:cNvPr>
          <p:cNvSpPr>
            <a:spLocks noGrp="1"/>
          </p:cNvSpPr>
          <p:nvPr>
            <p:ph type="title"/>
          </p:nvPr>
        </p:nvSpPr>
        <p:spPr>
          <a:xfrm>
            <a:off x="1197868" y="266700"/>
            <a:ext cx="9601200" cy="1143000"/>
          </a:xfrm>
        </p:spPr>
        <p:txBody>
          <a:bodyPr>
            <a:normAutofit fontScale="90000"/>
          </a:bodyPr>
          <a:lstStyle/>
          <a:p>
            <a:r>
              <a:rPr lang="zh-TW" altLang="en-US" sz="6000" dirty="0"/>
              <a:t>校長推薦計劃的特別考慮結果</a:t>
            </a:r>
            <a:endParaRPr lang="en-HK" sz="6000" dirty="0"/>
          </a:p>
        </p:txBody>
      </p:sp>
      <p:sp>
        <p:nvSpPr>
          <p:cNvPr id="3" name="Content Placeholder 2">
            <a:extLst>
              <a:ext uri="{FF2B5EF4-FFF2-40B4-BE49-F238E27FC236}">
                <a16:creationId xmlns:a16="http://schemas.microsoft.com/office/drawing/2014/main" id="{928D503E-43FA-41CB-BF8E-C5A92E3A660A}"/>
              </a:ext>
            </a:extLst>
          </p:cNvPr>
          <p:cNvSpPr>
            <a:spLocks noGrp="1"/>
          </p:cNvSpPr>
          <p:nvPr>
            <p:ph idx="1"/>
          </p:nvPr>
        </p:nvSpPr>
        <p:spPr>
          <a:xfrm>
            <a:off x="549796" y="1409700"/>
            <a:ext cx="11233247" cy="5181600"/>
          </a:xfrm>
        </p:spPr>
        <p:txBody>
          <a:bodyPr>
            <a:normAutofit/>
          </a:bodyPr>
          <a:lstStyle/>
          <a:p>
            <a:r>
              <a:rPr lang="zh-TW" altLang="en-US" sz="4000" dirty="0"/>
              <a:t>個別「大學聯招辦法」參與院校及／或</a:t>
            </a:r>
            <a:r>
              <a:rPr lang="en-US" altLang="zh-TW" sz="4000" dirty="0"/>
              <a:t>SSSDP</a:t>
            </a:r>
            <a:r>
              <a:rPr lang="zh-TW" altLang="en-US" sz="4000" dirty="0"/>
              <a:t>「資助計劃」院校將於香港中學文憑考試成績公佈前通知參與推薦計劃的學校校長有關特別考慮的結果。</a:t>
            </a:r>
            <a:endParaRPr lang="en-US" altLang="zh-TW" sz="4000" dirty="0"/>
          </a:p>
          <a:p>
            <a:r>
              <a:rPr lang="zh-TW" altLang="en-US" sz="4000" dirty="0"/>
              <a:t>校長推薦計劃的受薦人可於</a:t>
            </a:r>
            <a:r>
              <a:rPr lang="en-US" altLang="zh-TW" sz="4000" b="1" dirty="0"/>
              <a:t>2021</a:t>
            </a:r>
            <a:r>
              <a:rPr lang="zh-TW" altLang="en-US" sz="4000" b="1" dirty="0"/>
              <a:t>年</a:t>
            </a:r>
            <a:r>
              <a:rPr lang="en-US" altLang="zh-TW" sz="4000" b="1" dirty="0"/>
              <a:t>7</a:t>
            </a:r>
            <a:r>
              <a:rPr lang="zh-TW" altLang="en-US" sz="4000" b="1" dirty="0"/>
              <a:t>月</a:t>
            </a:r>
            <a:r>
              <a:rPr lang="en-US" altLang="zh-TW" sz="4000" b="1" dirty="0"/>
              <a:t>16</a:t>
            </a:r>
            <a:r>
              <a:rPr lang="zh-TW" altLang="en-US" sz="4000" b="1" dirty="0"/>
              <a:t>日（上午</a:t>
            </a:r>
            <a:r>
              <a:rPr lang="en-US" altLang="zh-TW" sz="4000" b="1" dirty="0"/>
              <a:t>9</a:t>
            </a:r>
            <a:r>
              <a:rPr lang="zh-TW" altLang="en-US" sz="4000" b="1" dirty="0"/>
              <a:t>時）</a:t>
            </a:r>
            <a:r>
              <a:rPr lang="zh-TW" altLang="en-US" sz="4000" dirty="0"/>
              <a:t>起登入其「大學聯招辦法」帳戶查閱特別考慮的結果及有關資料。</a:t>
            </a:r>
            <a:endParaRPr lang="en-HK" sz="4000" dirty="0"/>
          </a:p>
        </p:txBody>
      </p:sp>
    </p:spTree>
    <p:extLst>
      <p:ext uri="{BB962C8B-B14F-4D97-AF65-F5344CB8AC3E}">
        <p14:creationId xmlns:p14="http://schemas.microsoft.com/office/powerpoint/2010/main" val="423425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A87B7-C175-40FC-B3BD-6B649581C880}"/>
              </a:ext>
            </a:extLst>
          </p:cNvPr>
          <p:cNvSpPr>
            <a:spLocks noGrp="1"/>
          </p:cNvSpPr>
          <p:nvPr>
            <p:ph type="title"/>
          </p:nvPr>
        </p:nvSpPr>
        <p:spPr/>
        <p:txBody>
          <a:bodyPr/>
          <a:lstStyle/>
          <a:p>
            <a:endParaRPr lang="en-HK"/>
          </a:p>
        </p:txBody>
      </p:sp>
      <p:sp>
        <p:nvSpPr>
          <p:cNvPr id="3" name="Content Placeholder 2">
            <a:extLst>
              <a:ext uri="{FF2B5EF4-FFF2-40B4-BE49-F238E27FC236}">
                <a16:creationId xmlns:a16="http://schemas.microsoft.com/office/drawing/2014/main" id="{0C76198A-442B-4D2B-BDB4-A51D5F685F22}"/>
              </a:ext>
            </a:extLst>
          </p:cNvPr>
          <p:cNvSpPr>
            <a:spLocks noGrp="1"/>
          </p:cNvSpPr>
          <p:nvPr>
            <p:ph idx="1"/>
          </p:nvPr>
        </p:nvSpPr>
        <p:spPr/>
        <p:txBody>
          <a:bodyPr/>
          <a:lstStyle/>
          <a:p>
            <a:endParaRPr lang="en-HK"/>
          </a:p>
        </p:txBody>
      </p:sp>
    </p:spTree>
    <p:extLst>
      <p:ext uri="{BB962C8B-B14F-4D97-AF65-F5344CB8AC3E}">
        <p14:creationId xmlns:p14="http://schemas.microsoft.com/office/powerpoint/2010/main" val="388292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dirty="0"/>
              <a:t>專上課程電子預先報名平台（</a:t>
            </a:r>
            <a:r>
              <a:rPr lang="en-US" altLang="zh-TW" sz="3600" dirty="0"/>
              <a:t>E-APP</a:t>
            </a:r>
            <a:r>
              <a:rPr lang="zh-TW" altLang="en-US" sz="3600" dirty="0"/>
              <a:t>）</a:t>
            </a:r>
          </a:p>
        </p:txBody>
      </p:sp>
      <p:sp>
        <p:nvSpPr>
          <p:cNvPr id="3" name="內容版面配置區 2"/>
          <p:cNvSpPr>
            <a:spLocks noGrp="1"/>
          </p:cNvSpPr>
          <p:nvPr>
            <p:ph idx="1"/>
          </p:nvPr>
        </p:nvSpPr>
        <p:spPr/>
        <p:txBody>
          <a:bodyPr>
            <a:normAutofit/>
          </a:bodyPr>
          <a:lstStyle/>
          <a:p>
            <a:pPr algn="just"/>
            <a:r>
              <a:rPr lang="zh-TW" altLang="zh-TW" sz="2800" dirty="0"/>
              <a:t>由教育局設立的一站式網上電子報名系統「</a:t>
            </a:r>
            <a:r>
              <a:rPr lang="en-US" altLang="zh-TW" sz="2800" dirty="0"/>
              <a:t>E-APP</a:t>
            </a:r>
            <a:r>
              <a:rPr lang="zh-TW" altLang="zh-TW" sz="2800" dirty="0"/>
              <a:t>」，供各中六畢業生預先申請</a:t>
            </a:r>
            <a:r>
              <a:rPr lang="zh-TW" altLang="zh-TW" sz="2800" dirty="0">
                <a:solidFill>
                  <a:srgbClr val="0070C0"/>
                </a:solidFill>
              </a:rPr>
              <a:t>聯招以外的學士學位及副學位課程</a:t>
            </a:r>
            <a:r>
              <a:rPr lang="zh-TW" altLang="en-US" sz="2800" dirty="0"/>
              <a:t>的網上電子預先報名平台</a:t>
            </a:r>
            <a:r>
              <a:rPr lang="zh-TW" altLang="zh-TW" sz="2800" dirty="0"/>
              <a:t>。</a:t>
            </a:r>
            <a:r>
              <a:rPr lang="en-US" altLang="zh-TW" sz="2800" dirty="0"/>
              <a:t>(www.eapp.gov.hk )</a:t>
            </a:r>
          </a:p>
          <a:p>
            <a:pPr algn="just"/>
            <a:r>
              <a:rPr lang="zh-TW" altLang="en-US" sz="2800" dirty="0"/>
              <a:t>適用於所有參加</a:t>
            </a:r>
            <a:r>
              <a:rPr lang="en-US" altLang="zh-TW" sz="2800" dirty="0"/>
              <a:t>2021</a:t>
            </a:r>
            <a:r>
              <a:rPr lang="zh-TW" altLang="en-US" sz="2800" dirty="0"/>
              <a:t>年香港中學文憑考試的考生</a:t>
            </a:r>
            <a:endParaRPr lang="en-US" altLang="zh-TW" sz="2800" dirty="0"/>
          </a:p>
          <a:p>
            <a:pPr algn="just"/>
            <a:r>
              <a:rPr lang="en-US" altLang="zh-TW" sz="2800" dirty="0"/>
              <a:t>2020/21</a:t>
            </a:r>
            <a:r>
              <a:rPr lang="zh-TW" altLang="en-US" sz="2800" dirty="0"/>
              <a:t>年度共有</a:t>
            </a:r>
            <a:r>
              <a:rPr lang="en-US" altLang="zh-TW" sz="2800" dirty="0">
                <a:solidFill>
                  <a:srgbClr val="0070C0"/>
                </a:solidFill>
              </a:rPr>
              <a:t>33</a:t>
            </a:r>
            <a:r>
              <a:rPr lang="zh-TW" altLang="en-US" sz="2800" dirty="0">
                <a:solidFill>
                  <a:srgbClr val="0070C0"/>
                </a:solidFill>
              </a:rPr>
              <a:t>所院校</a:t>
            </a:r>
            <a:r>
              <a:rPr lang="zh-TW" altLang="en-US" sz="2800" dirty="0"/>
              <a:t>參與</a:t>
            </a:r>
            <a:r>
              <a:rPr lang="en-US" altLang="zh-TW" sz="2800" dirty="0"/>
              <a:t>E-APP</a:t>
            </a:r>
            <a:r>
              <a:rPr lang="zh-TW" altLang="en-US" sz="2800" dirty="0"/>
              <a:t>。</a:t>
            </a:r>
            <a:endParaRPr lang="en-US" altLang="zh-TW" sz="2800" dirty="0"/>
          </a:p>
          <a:p>
            <a:pPr algn="just"/>
            <a:r>
              <a:rPr lang="zh-TW" altLang="en-US" sz="2800" dirty="0"/>
              <a:t>當中包括大部分「為修讀香港自資學士學位課程 學生提供的免入息審查資助計劃」下的合資格課 程</a:t>
            </a:r>
            <a:endParaRPr lang="en-US" altLang="zh-TW" sz="2800" dirty="0"/>
          </a:p>
          <a:p>
            <a:pPr algn="just"/>
            <a:endParaRPr lang="zh-TW" altLang="en-US" sz="2800" dirty="0"/>
          </a:p>
        </p:txBody>
      </p:sp>
    </p:spTree>
    <p:extLst>
      <p:ext uri="{BB962C8B-B14F-4D97-AF65-F5344CB8AC3E}">
        <p14:creationId xmlns:p14="http://schemas.microsoft.com/office/powerpoint/2010/main" val="403822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66BA9-8458-4930-B2B6-0898D9A2AF99}"/>
              </a:ext>
            </a:extLst>
          </p:cNvPr>
          <p:cNvSpPr>
            <a:spLocks noGrp="1"/>
          </p:cNvSpPr>
          <p:nvPr>
            <p:ph type="title"/>
          </p:nvPr>
        </p:nvSpPr>
        <p:spPr>
          <a:xfrm>
            <a:off x="477788" y="260648"/>
            <a:ext cx="9601200" cy="623664"/>
          </a:xfrm>
        </p:spPr>
        <p:txBody>
          <a:bodyPr/>
          <a:lstStyle/>
          <a:p>
            <a:r>
              <a:rPr lang="en-US" altLang="zh-TW" dirty="0"/>
              <a:t>2020/21</a:t>
            </a:r>
            <a:r>
              <a:rPr lang="zh-TW" altLang="en-US" dirty="0"/>
              <a:t>學年參與</a:t>
            </a:r>
            <a:r>
              <a:rPr lang="en-US" altLang="zh-TW" dirty="0"/>
              <a:t>E-APP</a:t>
            </a:r>
            <a:r>
              <a:rPr lang="zh-TW" altLang="en-US" dirty="0"/>
              <a:t>的專上院校名單</a:t>
            </a:r>
            <a:endParaRPr lang="en-HK" dirty="0"/>
          </a:p>
        </p:txBody>
      </p:sp>
      <p:graphicFrame>
        <p:nvGraphicFramePr>
          <p:cNvPr id="5" name="Content Placeholder 4">
            <a:extLst>
              <a:ext uri="{FF2B5EF4-FFF2-40B4-BE49-F238E27FC236}">
                <a16:creationId xmlns:a16="http://schemas.microsoft.com/office/drawing/2014/main" id="{6D9D9C61-0177-41B8-B11C-CA588E680138}"/>
              </a:ext>
            </a:extLst>
          </p:cNvPr>
          <p:cNvGraphicFramePr>
            <a:graphicFrameLocks noGrp="1"/>
          </p:cNvGraphicFramePr>
          <p:nvPr>
            <p:ph idx="1"/>
            <p:extLst>
              <p:ext uri="{D42A27DB-BD31-4B8C-83A1-F6EECF244321}">
                <p14:modId xmlns:p14="http://schemas.microsoft.com/office/powerpoint/2010/main" val="1536664725"/>
              </p:ext>
            </p:extLst>
          </p:nvPr>
        </p:nvGraphicFramePr>
        <p:xfrm>
          <a:off x="261764" y="884312"/>
          <a:ext cx="12097344" cy="5943600"/>
        </p:xfrm>
        <a:graphic>
          <a:graphicData uri="http://schemas.openxmlformats.org/drawingml/2006/table">
            <a:tbl>
              <a:tblPr firstRow="1" bandRow="1">
                <a:tableStyleId>{5C22544A-7EE6-4342-B048-85BDC9FD1C3A}</a:tableStyleId>
              </a:tblPr>
              <a:tblGrid>
                <a:gridCol w="6196201">
                  <a:extLst>
                    <a:ext uri="{9D8B030D-6E8A-4147-A177-3AD203B41FA5}">
                      <a16:colId xmlns:a16="http://schemas.microsoft.com/office/drawing/2014/main" val="3087024819"/>
                    </a:ext>
                  </a:extLst>
                </a:gridCol>
                <a:gridCol w="5901143">
                  <a:extLst>
                    <a:ext uri="{9D8B030D-6E8A-4147-A177-3AD203B41FA5}">
                      <a16:colId xmlns:a16="http://schemas.microsoft.com/office/drawing/2014/main" val="972775232"/>
                    </a:ext>
                  </a:extLst>
                </a:gridCol>
              </a:tblGrid>
              <a:tr h="5569024">
                <a:tc>
                  <a:txBody>
                    <a:bodyPr/>
                    <a:lstStyle/>
                    <a:p>
                      <a:r>
                        <a:rPr lang="en-US" altLang="zh-TW" sz="2400" dirty="0">
                          <a:solidFill>
                            <a:schemeClr val="tx1"/>
                          </a:solidFill>
                        </a:rPr>
                        <a:t>1. </a:t>
                      </a:r>
                      <a:r>
                        <a:rPr lang="zh-TW" altLang="en-US" sz="2400" dirty="0">
                          <a:solidFill>
                            <a:schemeClr val="tx1"/>
                          </a:solidFill>
                        </a:rPr>
                        <a:t>明愛白英奇專業學校 </a:t>
                      </a:r>
                      <a:endParaRPr lang="en-US" altLang="zh-TW" sz="2400" dirty="0">
                        <a:solidFill>
                          <a:schemeClr val="tx1"/>
                        </a:solidFill>
                      </a:endParaRPr>
                    </a:p>
                    <a:p>
                      <a:r>
                        <a:rPr lang="en-US" altLang="zh-TW" sz="2400" dirty="0">
                          <a:solidFill>
                            <a:schemeClr val="tx1"/>
                          </a:solidFill>
                        </a:rPr>
                        <a:t>2. </a:t>
                      </a:r>
                      <a:r>
                        <a:rPr lang="zh-TW" altLang="en-US" sz="2400" dirty="0">
                          <a:solidFill>
                            <a:schemeClr val="tx1"/>
                          </a:solidFill>
                        </a:rPr>
                        <a:t>明愛社區書院 </a:t>
                      </a:r>
                      <a:endParaRPr lang="en-US" altLang="zh-TW" sz="2400" dirty="0">
                        <a:solidFill>
                          <a:schemeClr val="tx1"/>
                        </a:solidFill>
                      </a:endParaRPr>
                    </a:p>
                    <a:p>
                      <a:r>
                        <a:rPr lang="en-US" altLang="zh-TW" sz="2400" dirty="0">
                          <a:solidFill>
                            <a:schemeClr val="tx1"/>
                          </a:solidFill>
                        </a:rPr>
                        <a:t>3. </a:t>
                      </a:r>
                      <a:r>
                        <a:rPr lang="zh-TW" altLang="en-US" sz="2400" dirty="0">
                          <a:solidFill>
                            <a:schemeClr val="tx1"/>
                          </a:solidFill>
                        </a:rPr>
                        <a:t>明愛專上學院 </a:t>
                      </a:r>
                      <a:endParaRPr lang="en-US" altLang="zh-TW" sz="2400" dirty="0">
                        <a:solidFill>
                          <a:schemeClr val="tx1"/>
                        </a:solidFill>
                      </a:endParaRPr>
                    </a:p>
                    <a:p>
                      <a:r>
                        <a:rPr lang="en-US" altLang="zh-TW" sz="2400" dirty="0">
                          <a:solidFill>
                            <a:schemeClr val="tx1"/>
                          </a:solidFill>
                        </a:rPr>
                        <a:t>4. </a:t>
                      </a:r>
                      <a:r>
                        <a:rPr lang="zh-TW" altLang="en-US" sz="2400" dirty="0">
                          <a:solidFill>
                            <a:schemeClr val="tx1"/>
                          </a:solidFill>
                        </a:rPr>
                        <a:t>珠海學院 </a:t>
                      </a:r>
                      <a:endParaRPr lang="en-US" altLang="zh-TW" sz="2400" dirty="0">
                        <a:solidFill>
                          <a:schemeClr val="tx1"/>
                        </a:solidFill>
                      </a:endParaRPr>
                    </a:p>
                    <a:p>
                      <a:r>
                        <a:rPr lang="en-US" altLang="zh-TW" sz="2400" dirty="0">
                          <a:solidFill>
                            <a:schemeClr val="tx1"/>
                          </a:solidFill>
                        </a:rPr>
                        <a:t>5. </a:t>
                      </a:r>
                      <a:r>
                        <a:rPr lang="zh-TW" altLang="en-US" sz="2400" dirty="0">
                          <a:solidFill>
                            <a:schemeClr val="tx1"/>
                          </a:solidFill>
                        </a:rPr>
                        <a:t>香港城巿大學</a:t>
                      </a:r>
                      <a:r>
                        <a:rPr lang="en-US" altLang="zh-TW" sz="2400" dirty="0">
                          <a:solidFill>
                            <a:schemeClr val="tx1"/>
                          </a:solidFill>
                        </a:rPr>
                        <a:t>—</a:t>
                      </a:r>
                      <a:r>
                        <a:rPr lang="zh-TW" altLang="en-US" sz="2400" dirty="0">
                          <a:solidFill>
                            <a:schemeClr val="tx1"/>
                          </a:solidFill>
                        </a:rPr>
                        <a:t>專業進修學院 </a:t>
                      </a:r>
                      <a:endParaRPr lang="en-US" altLang="zh-TW" sz="2400" dirty="0">
                        <a:solidFill>
                          <a:schemeClr val="tx1"/>
                        </a:solidFill>
                      </a:endParaRPr>
                    </a:p>
                    <a:p>
                      <a:r>
                        <a:rPr lang="en-US" altLang="zh-TW" sz="2400" dirty="0">
                          <a:solidFill>
                            <a:schemeClr val="tx1"/>
                          </a:solidFill>
                        </a:rPr>
                        <a:t>6. </a:t>
                      </a:r>
                      <a:r>
                        <a:rPr lang="zh-TW" altLang="en-US" sz="2400" dirty="0">
                          <a:solidFill>
                            <a:schemeClr val="tx1"/>
                          </a:solidFill>
                        </a:rPr>
                        <a:t>香港城巿大學專上學院</a:t>
                      </a:r>
                      <a:r>
                        <a:rPr lang="en-US" altLang="zh-TW" sz="2400" dirty="0">
                          <a:solidFill>
                            <a:schemeClr val="tx1"/>
                          </a:solidFill>
                        </a:rPr>
                        <a:t>/ </a:t>
                      </a:r>
                      <a:r>
                        <a:rPr lang="zh-TW" altLang="en-US" sz="2400" dirty="0">
                          <a:solidFill>
                            <a:schemeClr val="tx1"/>
                          </a:solidFill>
                        </a:rPr>
                        <a:t>香港伍倫貢學院 </a:t>
                      </a:r>
                      <a:endParaRPr lang="en-US" altLang="zh-TW" sz="2400" dirty="0">
                        <a:solidFill>
                          <a:schemeClr val="tx1"/>
                        </a:solidFill>
                      </a:endParaRPr>
                    </a:p>
                    <a:p>
                      <a:r>
                        <a:rPr lang="en-US" altLang="zh-TW" sz="2400" dirty="0">
                          <a:solidFill>
                            <a:schemeClr val="tx1"/>
                          </a:solidFill>
                        </a:rPr>
                        <a:t>7. </a:t>
                      </a:r>
                      <a:r>
                        <a:rPr lang="zh-TW" altLang="en-US" sz="2400" dirty="0">
                          <a:solidFill>
                            <a:schemeClr val="tx1"/>
                          </a:solidFill>
                        </a:rPr>
                        <a:t>宏恩基督教學院 </a:t>
                      </a:r>
                      <a:endParaRPr lang="en-US" altLang="zh-TW" sz="2400" dirty="0">
                        <a:solidFill>
                          <a:schemeClr val="tx1"/>
                        </a:solidFill>
                      </a:endParaRPr>
                    </a:p>
                    <a:p>
                      <a:r>
                        <a:rPr lang="en-US" altLang="zh-TW" sz="2400" dirty="0">
                          <a:solidFill>
                            <a:schemeClr val="tx1"/>
                          </a:solidFill>
                        </a:rPr>
                        <a:t>8. </a:t>
                      </a:r>
                      <a:r>
                        <a:rPr lang="zh-TW" altLang="en-US" sz="2400" dirty="0">
                          <a:solidFill>
                            <a:schemeClr val="tx1"/>
                          </a:solidFill>
                        </a:rPr>
                        <a:t>港專學院 </a:t>
                      </a:r>
                      <a:endParaRPr lang="en-US" altLang="zh-TW" sz="2400" dirty="0">
                        <a:solidFill>
                          <a:schemeClr val="tx1"/>
                        </a:solidFill>
                      </a:endParaRPr>
                    </a:p>
                    <a:p>
                      <a:r>
                        <a:rPr lang="en-US" altLang="zh-TW" sz="2400" dirty="0">
                          <a:solidFill>
                            <a:schemeClr val="tx1"/>
                          </a:solidFill>
                        </a:rPr>
                        <a:t>9. </a:t>
                      </a:r>
                      <a:r>
                        <a:rPr lang="zh-TW" altLang="en-US" sz="2400" dirty="0">
                          <a:solidFill>
                            <a:schemeClr val="tx1"/>
                          </a:solidFill>
                        </a:rPr>
                        <a:t>香港大學專業進修學院保良局何鴻燊社區 書院 </a:t>
                      </a:r>
                      <a:endParaRPr lang="en-US" altLang="zh-TW" sz="2400" dirty="0">
                        <a:solidFill>
                          <a:schemeClr val="tx1"/>
                        </a:solidFill>
                      </a:endParaRPr>
                    </a:p>
                    <a:p>
                      <a:r>
                        <a:rPr lang="en-US" altLang="zh-TW" sz="2400" dirty="0">
                          <a:solidFill>
                            <a:schemeClr val="tx1"/>
                          </a:solidFill>
                        </a:rPr>
                        <a:t>10. </a:t>
                      </a:r>
                      <a:r>
                        <a:rPr lang="zh-TW" altLang="en-US" sz="2400" dirty="0">
                          <a:solidFill>
                            <a:schemeClr val="tx1"/>
                          </a:solidFill>
                        </a:rPr>
                        <a:t>香港藝術學院</a:t>
                      </a:r>
                      <a:r>
                        <a:rPr lang="en-US" altLang="zh-TW" sz="2400" dirty="0">
                          <a:solidFill>
                            <a:schemeClr val="tx1"/>
                          </a:solidFill>
                        </a:rPr>
                        <a:t>(</a:t>
                      </a:r>
                      <a:r>
                        <a:rPr lang="zh-TW" altLang="en-US" sz="2400" dirty="0">
                          <a:solidFill>
                            <a:schemeClr val="tx1"/>
                          </a:solidFill>
                        </a:rPr>
                        <a:t>香港藝術中心附屬機構</a:t>
                      </a:r>
                      <a:r>
                        <a:rPr lang="en-US" altLang="zh-TW" sz="2400" dirty="0">
                          <a:solidFill>
                            <a:schemeClr val="tx1"/>
                          </a:solidFill>
                        </a:rPr>
                        <a:t>) </a:t>
                      </a:r>
                    </a:p>
                    <a:p>
                      <a:r>
                        <a:rPr lang="en-US" altLang="zh-TW" sz="2400" dirty="0">
                          <a:solidFill>
                            <a:schemeClr val="tx1"/>
                          </a:solidFill>
                        </a:rPr>
                        <a:t>11. </a:t>
                      </a:r>
                      <a:r>
                        <a:rPr lang="zh-TW" altLang="en-US" sz="2400" dirty="0">
                          <a:solidFill>
                            <a:schemeClr val="tx1"/>
                          </a:solidFill>
                        </a:rPr>
                        <a:t>香港浸會大學及其下的電影學院、國際學 院和持續教育學院 </a:t>
                      </a:r>
                      <a:endParaRPr lang="en-US" altLang="zh-TW" sz="2400" dirty="0">
                        <a:solidFill>
                          <a:schemeClr val="tx1"/>
                        </a:solidFill>
                      </a:endParaRPr>
                    </a:p>
                    <a:p>
                      <a:r>
                        <a:rPr lang="en-US" altLang="zh-TW" sz="2400" dirty="0">
                          <a:solidFill>
                            <a:schemeClr val="tx1"/>
                          </a:solidFill>
                        </a:rPr>
                        <a:t>12. </a:t>
                      </a:r>
                      <a:r>
                        <a:rPr lang="zh-TW" altLang="en-US" sz="2400" dirty="0">
                          <a:solidFill>
                            <a:schemeClr val="tx1"/>
                          </a:solidFill>
                        </a:rPr>
                        <a:t>香港專業進修學校 </a:t>
                      </a:r>
                      <a:endParaRPr lang="en-US" altLang="zh-TW" sz="2400" dirty="0">
                        <a:solidFill>
                          <a:schemeClr val="tx1"/>
                        </a:solidFill>
                      </a:endParaRPr>
                    </a:p>
                    <a:p>
                      <a:r>
                        <a:rPr lang="en-US" altLang="zh-TW" sz="2400" dirty="0">
                          <a:solidFill>
                            <a:schemeClr val="tx1"/>
                          </a:solidFill>
                        </a:rPr>
                        <a:t>13. </a:t>
                      </a:r>
                      <a:r>
                        <a:rPr lang="zh-TW" altLang="en-US" sz="2400" dirty="0">
                          <a:solidFill>
                            <a:schemeClr val="tx1"/>
                          </a:solidFill>
                        </a:rPr>
                        <a:t>香港科技專上書院 </a:t>
                      </a:r>
                      <a:endParaRPr lang="en-US" altLang="zh-TW" sz="2400" dirty="0">
                        <a:solidFill>
                          <a:schemeClr val="tx1"/>
                        </a:solidFill>
                      </a:endParaRPr>
                    </a:p>
                    <a:p>
                      <a:r>
                        <a:rPr lang="en-US" altLang="zh-TW" sz="2400" dirty="0">
                          <a:solidFill>
                            <a:schemeClr val="tx1"/>
                          </a:solidFill>
                        </a:rPr>
                        <a:t>14. </a:t>
                      </a:r>
                      <a:r>
                        <a:rPr lang="zh-TW" altLang="en-US" sz="2400" dirty="0">
                          <a:solidFill>
                            <a:schemeClr val="tx1"/>
                          </a:solidFill>
                        </a:rPr>
                        <a:t>香港能仁專上學院</a:t>
                      </a:r>
                      <a:endParaRPr lang="en-HK" sz="2400" dirty="0">
                        <a:solidFill>
                          <a:schemeClr val="tx1"/>
                        </a:solidFill>
                      </a:endParaRPr>
                    </a:p>
                  </a:txBody>
                  <a:tcPr/>
                </a:tc>
                <a:tc>
                  <a:txBody>
                    <a:bodyPr/>
                    <a:lstStyle/>
                    <a:p>
                      <a:r>
                        <a:rPr lang="en-US" altLang="zh-TW" sz="2400" dirty="0">
                          <a:solidFill>
                            <a:schemeClr val="tx1"/>
                          </a:solidFill>
                        </a:rPr>
                        <a:t>15. </a:t>
                      </a:r>
                      <a:r>
                        <a:rPr lang="zh-TW" altLang="en-US" sz="2400" dirty="0">
                          <a:solidFill>
                            <a:schemeClr val="tx1"/>
                          </a:solidFill>
                        </a:rPr>
                        <a:t>香港樹仁大學</a:t>
                      </a:r>
                      <a:endParaRPr lang="en-US" altLang="zh-TW" sz="2400" dirty="0">
                        <a:solidFill>
                          <a:schemeClr val="tx1"/>
                        </a:solidFill>
                      </a:endParaRPr>
                    </a:p>
                    <a:p>
                      <a:r>
                        <a:rPr lang="en-US" altLang="zh-TW" sz="2400" dirty="0">
                          <a:solidFill>
                            <a:schemeClr val="tx1"/>
                          </a:solidFill>
                        </a:rPr>
                        <a:t>16. </a:t>
                      </a:r>
                      <a:r>
                        <a:rPr lang="zh-TW" altLang="en-US" sz="2400" dirty="0">
                          <a:solidFill>
                            <a:schemeClr val="tx1"/>
                          </a:solidFill>
                        </a:rPr>
                        <a:t>嶺南大學持續進修學院 </a:t>
                      </a:r>
                      <a:endParaRPr lang="en-US" altLang="zh-TW" sz="2400" dirty="0">
                        <a:solidFill>
                          <a:schemeClr val="tx1"/>
                        </a:solidFill>
                      </a:endParaRPr>
                    </a:p>
                    <a:p>
                      <a:r>
                        <a:rPr lang="en-US" altLang="zh-TW" sz="2400" dirty="0">
                          <a:solidFill>
                            <a:schemeClr val="tx1"/>
                          </a:solidFill>
                        </a:rPr>
                        <a:t>17. </a:t>
                      </a:r>
                      <a:r>
                        <a:rPr lang="zh-TW" altLang="en-US" sz="2400" dirty="0">
                          <a:solidFill>
                            <a:schemeClr val="tx1"/>
                          </a:solidFill>
                        </a:rPr>
                        <a:t>薩凡納藝術設計</a:t>
                      </a:r>
                      <a:r>
                        <a:rPr lang="en-US" altLang="zh-TW" sz="2400" dirty="0">
                          <a:solidFill>
                            <a:schemeClr val="tx1"/>
                          </a:solidFill>
                        </a:rPr>
                        <a:t>(</a:t>
                      </a:r>
                      <a:r>
                        <a:rPr lang="zh-TW" altLang="en-US" sz="2400" dirty="0">
                          <a:solidFill>
                            <a:schemeClr val="tx1"/>
                          </a:solidFill>
                        </a:rPr>
                        <a:t>香港</a:t>
                      </a:r>
                      <a:r>
                        <a:rPr lang="en-US" altLang="zh-TW" sz="2400" dirty="0">
                          <a:solidFill>
                            <a:schemeClr val="tx1"/>
                          </a:solidFill>
                        </a:rPr>
                        <a:t>)</a:t>
                      </a:r>
                      <a:r>
                        <a:rPr lang="zh-TW" altLang="en-US" sz="2400" dirty="0">
                          <a:solidFill>
                            <a:schemeClr val="tx1"/>
                          </a:solidFill>
                        </a:rPr>
                        <a:t>大學有限公司 </a:t>
                      </a:r>
                      <a:r>
                        <a:rPr lang="en-US" altLang="zh-TW" sz="2400" b="0" dirty="0">
                          <a:solidFill>
                            <a:schemeClr val="tx1"/>
                          </a:solidFill>
                        </a:rPr>
                        <a:t>/Savannah College of Art and Design, Inc. </a:t>
                      </a:r>
                    </a:p>
                    <a:p>
                      <a:r>
                        <a:rPr lang="en-US" altLang="zh-TW" sz="2400" dirty="0">
                          <a:solidFill>
                            <a:schemeClr val="tx1"/>
                          </a:solidFill>
                        </a:rPr>
                        <a:t>18. </a:t>
                      </a:r>
                      <a:r>
                        <a:rPr lang="zh-TW" altLang="en-US" sz="2400" dirty="0">
                          <a:solidFill>
                            <a:schemeClr val="tx1"/>
                          </a:solidFill>
                        </a:rPr>
                        <a:t>香港中文大學</a:t>
                      </a:r>
                      <a:r>
                        <a:rPr lang="en-US" altLang="zh-TW" sz="2400" dirty="0">
                          <a:solidFill>
                            <a:schemeClr val="tx1"/>
                          </a:solidFill>
                        </a:rPr>
                        <a:t>—</a:t>
                      </a:r>
                      <a:r>
                        <a:rPr lang="zh-TW" altLang="en-US" sz="2400" dirty="0">
                          <a:solidFill>
                            <a:schemeClr val="tx1"/>
                          </a:solidFill>
                        </a:rPr>
                        <a:t>專業進修學院 </a:t>
                      </a:r>
                      <a:endParaRPr lang="en-US" altLang="zh-TW" sz="2400" dirty="0">
                        <a:solidFill>
                          <a:schemeClr val="tx1"/>
                        </a:solidFill>
                      </a:endParaRPr>
                    </a:p>
                    <a:p>
                      <a:r>
                        <a:rPr lang="en-US" altLang="zh-TW" sz="2400" dirty="0">
                          <a:solidFill>
                            <a:schemeClr val="tx1"/>
                          </a:solidFill>
                        </a:rPr>
                        <a:t>19. </a:t>
                      </a:r>
                      <a:r>
                        <a:rPr lang="zh-TW" altLang="en-US" sz="2400" dirty="0">
                          <a:solidFill>
                            <a:schemeClr val="tx1"/>
                          </a:solidFill>
                        </a:rPr>
                        <a:t>香港教育大學 </a:t>
                      </a:r>
                      <a:r>
                        <a:rPr lang="en-US" altLang="zh-TW" sz="2400" dirty="0">
                          <a:solidFill>
                            <a:schemeClr val="tx1"/>
                          </a:solidFill>
                        </a:rPr>
                        <a:t>(</a:t>
                      </a:r>
                      <a:r>
                        <a:rPr lang="zh-TW" altLang="en-US" sz="2400" dirty="0">
                          <a:solidFill>
                            <a:schemeClr val="tx1"/>
                          </a:solidFill>
                        </a:rPr>
                        <a:t>只包括自資課程</a:t>
                      </a:r>
                      <a:r>
                        <a:rPr lang="en-US" altLang="zh-TW" sz="2400" dirty="0">
                          <a:solidFill>
                            <a:schemeClr val="tx1"/>
                          </a:solidFill>
                        </a:rPr>
                        <a:t>) </a:t>
                      </a:r>
                    </a:p>
                    <a:p>
                      <a:r>
                        <a:rPr lang="en-US" altLang="zh-TW" sz="2400" dirty="0">
                          <a:solidFill>
                            <a:schemeClr val="tx1"/>
                          </a:solidFill>
                        </a:rPr>
                        <a:t>20. </a:t>
                      </a:r>
                      <a:r>
                        <a:rPr lang="zh-TW" altLang="en-US" sz="2400" dirty="0">
                          <a:solidFill>
                            <a:schemeClr val="tx1"/>
                          </a:solidFill>
                        </a:rPr>
                        <a:t>香港恒生大學 </a:t>
                      </a:r>
                      <a:endParaRPr lang="en-US" altLang="zh-TW" sz="2400" dirty="0">
                        <a:solidFill>
                          <a:schemeClr val="tx1"/>
                        </a:solidFill>
                      </a:endParaRPr>
                    </a:p>
                    <a:p>
                      <a:r>
                        <a:rPr lang="en-US" altLang="zh-TW" sz="2400" dirty="0">
                          <a:solidFill>
                            <a:schemeClr val="tx1"/>
                          </a:solidFill>
                        </a:rPr>
                        <a:t>21. </a:t>
                      </a:r>
                      <a:r>
                        <a:rPr lang="zh-TW" altLang="en-US" sz="2400" dirty="0">
                          <a:solidFill>
                            <a:schemeClr val="tx1"/>
                          </a:solidFill>
                        </a:rPr>
                        <a:t>香港理工大學</a:t>
                      </a:r>
                      <a:r>
                        <a:rPr lang="en-US" altLang="zh-TW" sz="2400" dirty="0">
                          <a:solidFill>
                            <a:schemeClr val="tx1"/>
                          </a:solidFill>
                        </a:rPr>
                        <a:t>—</a:t>
                      </a:r>
                      <a:r>
                        <a:rPr lang="zh-TW" altLang="en-US" sz="2400" dirty="0">
                          <a:solidFill>
                            <a:schemeClr val="tx1"/>
                          </a:solidFill>
                        </a:rPr>
                        <a:t>香港專上學院 </a:t>
                      </a:r>
                      <a:endParaRPr lang="en-US" altLang="zh-TW" sz="2400" dirty="0">
                        <a:solidFill>
                          <a:schemeClr val="tx1"/>
                        </a:solidFill>
                      </a:endParaRPr>
                    </a:p>
                    <a:p>
                      <a:r>
                        <a:rPr lang="en-US" altLang="zh-TW" sz="2400" dirty="0">
                          <a:solidFill>
                            <a:schemeClr val="tx1"/>
                          </a:solidFill>
                        </a:rPr>
                        <a:t>22. </a:t>
                      </a:r>
                      <a:r>
                        <a:rPr lang="zh-TW" altLang="en-US" sz="2400" dirty="0">
                          <a:solidFill>
                            <a:schemeClr val="tx1"/>
                          </a:solidFill>
                        </a:rPr>
                        <a:t>香港公開大學</a:t>
                      </a:r>
                      <a:r>
                        <a:rPr lang="en-US" altLang="zh-TW" sz="2400" dirty="0">
                          <a:solidFill>
                            <a:schemeClr val="tx1"/>
                          </a:solidFill>
                        </a:rPr>
                        <a:t>—</a:t>
                      </a:r>
                      <a:r>
                        <a:rPr lang="zh-TW" altLang="en-US" sz="2400" dirty="0">
                          <a:solidFill>
                            <a:schemeClr val="tx1"/>
                          </a:solidFill>
                        </a:rPr>
                        <a:t>李嘉誠專業進修學院 </a:t>
                      </a:r>
                      <a:endParaRPr lang="en-US" altLang="zh-TW" sz="2400" dirty="0">
                        <a:solidFill>
                          <a:schemeClr val="tx1"/>
                        </a:solidFill>
                      </a:endParaRPr>
                    </a:p>
                    <a:p>
                      <a:r>
                        <a:rPr lang="en-US" altLang="zh-TW" sz="2400" dirty="0">
                          <a:solidFill>
                            <a:schemeClr val="tx1"/>
                          </a:solidFill>
                        </a:rPr>
                        <a:t>23. </a:t>
                      </a:r>
                      <a:r>
                        <a:rPr lang="zh-TW" altLang="en-US" sz="2400" dirty="0">
                          <a:solidFill>
                            <a:schemeClr val="tx1"/>
                          </a:solidFill>
                        </a:rPr>
                        <a:t>香港大學專業進修學院及香港大學附屬學院 </a:t>
                      </a:r>
                      <a:endParaRPr lang="en-US" altLang="zh-TW" sz="2400" dirty="0">
                        <a:solidFill>
                          <a:schemeClr val="tx1"/>
                        </a:solidFill>
                      </a:endParaRPr>
                    </a:p>
                    <a:p>
                      <a:r>
                        <a:rPr lang="en-US" altLang="zh-TW" sz="2400" dirty="0">
                          <a:solidFill>
                            <a:schemeClr val="tx1"/>
                          </a:solidFill>
                        </a:rPr>
                        <a:t>24. </a:t>
                      </a:r>
                      <a:r>
                        <a:rPr lang="zh-TW" altLang="en-US" sz="2400" dirty="0">
                          <a:solidFill>
                            <a:schemeClr val="tx1"/>
                          </a:solidFill>
                        </a:rPr>
                        <a:t>東華學院 </a:t>
                      </a:r>
                      <a:endParaRPr lang="en-US" altLang="zh-TW" sz="2400" dirty="0">
                        <a:solidFill>
                          <a:schemeClr val="tx1"/>
                        </a:solidFill>
                      </a:endParaRPr>
                    </a:p>
                    <a:p>
                      <a:r>
                        <a:rPr lang="en-US" altLang="zh-TW" sz="2400" dirty="0">
                          <a:solidFill>
                            <a:schemeClr val="tx1"/>
                          </a:solidFill>
                        </a:rPr>
                        <a:t>25. </a:t>
                      </a:r>
                      <a:r>
                        <a:rPr lang="zh-TW" altLang="en-US" sz="2400" dirty="0">
                          <a:solidFill>
                            <a:schemeClr val="tx1"/>
                          </a:solidFill>
                        </a:rPr>
                        <a:t>職業訓練局</a:t>
                      </a:r>
                      <a:r>
                        <a:rPr lang="en-US" altLang="zh-TW" sz="2400" dirty="0">
                          <a:solidFill>
                            <a:schemeClr val="tx1"/>
                          </a:solidFill>
                        </a:rPr>
                        <a:t>—</a:t>
                      </a:r>
                      <a:r>
                        <a:rPr lang="zh-TW" altLang="en-US" sz="2400" dirty="0">
                          <a:solidFill>
                            <a:schemeClr val="tx1"/>
                          </a:solidFill>
                        </a:rPr>
                        <a:t>香港專業教育學院</a:t>
                      </a:r>
                      <a:r>
                        <a:rPr lang="en-US" altLang="zh-TW" sz="2400" dirty="0">
                          <a:solidFill>
                            <a:schemeClr val="tx1"/>
                          </a:solidFill>
                        </a:rPr>
                        <a:t>/</a:t>
                      </a:r>
                      <a:r>
                        <a:rPr lang="zh-TW" altLang="en-US" sz="2400" dirty="0">
                          <a:solidFill>
                            <a:schemeClr val="tx1"/>
                          </a:solidFill>
                        </a:rPr>
                        <a:t>香港知專 設計學院</a:t>
                      </a:r>
                      <a:r>
                        <a:rPr lang="en-US" altLang="zh-TW" sz="2400" dirty="0">
                          <a:solidFill>
                            <a:schemeClr val="tx1"/>
                          </a:solidFill>
                        </a:rPr>
                        <a:t>/</a:t>
                      </a:r>
                      <a:r>
                        <a:rPr lang="zh-TW" altLang="en-US" sz="2400" dirty="0">
                          <a:solidFill>
                            <a:schemeClr val="tx1"/>
                          </a:solidFill>
                        </a:rPr>
                        <a:t>香港高等教育科技學院 </a:t>
                      </a:r>
                      <a:endParaRPr lang="en-US" altLang="zh-TW" sz="2400" dirty="0">
                        <a:solidFill>
                          <a:schemeClr val="tx1"/>
                        </a:solidFill>
                      </a:endParaRPr>
                    </a:p>
                    <a:p>
                      <a:r>
                        <a:rPr lang="en-US" altLang="zh-TW" sz="2400" dirty="0">
                          <a:solidFill>
                            <a:schemeClr val="tx1"/>
                          </a:solidFill>
                        </a:rPr>
                        <a:t>26. </a:t>
                      </a:r>
                      <a:r>
                        <a:rPr lang="zh-TW" altLang="en-US" sz="2400" dirty="0">
                          <a:solidFill>
                            <a:schemeClr val="tx1"/>
                          </a:solidFill>
                        </a:rPr>
                        <a:t>耀中幼教學院 </a:t>
                      </a:r>
                      <a:endParaRPr lang="en-US" altLang="zh-TW" sz="2400" dirty="0">
                        <a:solidFill>
                          <a:schemeClr val="tx1"/>
                        </a:solidFill>
                      </a:endParaRPr>
                    </a:p>
                    <a:p>
                      <a:r>
                        <a:rPr lang="en-US" altLang="zh-TW" sz="2400" dirty="0">
                          <a:solidFill>
                            <a:schemeClr val="tx1"/>
                          </a:solidFill>
                        </a:rPr>
                        <a:t>27. </a:t>
                      </a:r>
                      <a:r>
                        <a:rPr lang="zh-TW" altLang="en-US" sz="2400" dirty="0">
                          <a:solidFill>
                            <a:schemeClr val="tx1"/>
                          </a:solidFill>
                        </a:rPr>
                        <a:t>青年會專業書院</a:t>
                      </a:r>
                      <a:endParaRPr lang="en-HK" sz="2400" dirty="0">
                        <a:solidFill>
                          <a:schemeClr val="tx1"/>
                        </a:solidFill>
                      </a:endParaRPr>
                    </a:p>
                  </a:txBody>
                  <a:tcPr/>
                </a:tc>
                <a:extLst>
                  <a:ext uri="{0D108BD9-81ED-4DB2-BD59-A6C34878D82A}">
                    <a16:rowId xmlns:a16="http://schemas.microsoft.com/office/drawing/2014/main" val="3461593303"/>
                  </a:ext>
                </a:extLst>
              </a:tr>
            </a:tbl>
          </a:graphicData>
        </a:graphic>
      </p:graphicFrame>
    </p:spTree>
    <p:extLst>
      <p:ext uri="{BB962C8B-B14F-4D97-AF65-F5344CB8AC3E}">
        <p14:creationId xmlns:p14="http://schemas.microsoft.com/office/powerpoint/2010/main" val="416445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66FA3CE-A218-4400-AA51-F51C6E85D0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具有水彩畫效果的簡報 (寬螢幕)</Template>
  <TotalTime>0</TotalTime>
  <Words>2323</Words>
  <Application>Microsoft Office PowerPoint</Application>
  <PresentationFormat>Custom</PresentationFormat>
  <Paragraphs>152</Paragraphs>
  <Slides>17</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微軟正黑體</vt:lpstr>
      <vt:lpstr>Arial</vt:lpstr>
      <vt:lpstr>Palatino Linotype</vt:lpstr>
      <vt:lpstr>Watercolor_16x9</vt:lpstr>
      <vt:lpstr>大學聯合招生辦法 校長推薦計劃</vt:lpstr>
      <vt:lpstr>主要目的</vt:lpstr>
      <vt:lpstr>遞交申請校長推薦計劃事宜</vt:lpstr>
      <vt:lpstr> 校長推薦計劃的特別考慮</vt:lpstr>
      <vt:lpstr>9所「大學聯招辦法」參與院校及／或SSSDP「資助計劃」院校可自行決定以下列方式處理受薦人的申請：</vt:lpstr>
      <vt:lpstr>校長推薦計劃的特別考慮結果</vt:lpstr>
      <vt:lpstr>PowerPoint Presentation</vt:lpstr>
      <vt:lpstr>專上課程電子預先報名平台（E-APP）</vt:lpstr>
      <vt:lpstr>2020/21學年參與E-APP的專上院校名單</vt:lpstr>
      <vt:lpstr>專上課程電子預先報名平台（E-APP）</vt:lpstr>
      <vt:lpstr>使用專上課程電子預先報名平台E-APP的好處</vt:lpstr>
      <vt:lpstr>2020/21學年E-APP專上院校課程資料</vt:lpstr>
      <vt:lpstr>2020/21學年E-APP專上院校課程資料</vt:lpstr>
      <vt:lpstr>E-APP申請時段及費用</vt:lpstr>
      <vt:lpstr>2021 報名及收生安排</vt:lpstr>
      <vt:lpstr>2021報名及收生安排(續)</vt:lpstr>
      <vt:lpstr>經評審專上課程資料 (iPASS)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2016-08-23T01:50:22Z</dcterms:created>
  <dcterms:modified xsi:type="dcterms:W3CDTF">2020-12-09T09:41:12Z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TC028866379991</vt:lpwstr>
  </property>
</Properties>
</file>