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ho+0ATPuqjgAyXRo7E327awF5n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D43935-1CAD-4D74-9E00-DB53EBA7D987}">
  <a:tblStyle styleId="{EED43935-1CAD-4D74-9E00-DB53EBA7D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06ff7604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06ff760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5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5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  <a:defRPr b="1" sz="7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3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  <a:defRPr b="1"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" name="Google Shape;42;p10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3" name="Google Shape;43;p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8BB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7" name="Google Shape;57;p12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8BB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8" name="Google Shape;58;p12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9" name="Google Shape;59;p1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345D7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2" name="Google Shape;72;p1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" name="Google Shape;74;p1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Google Shape;75;p1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Georgia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4DEDB"/>
          </a:solidFill>
          <a:ln>
            <a:noFill/>
          </a:ln>
        </p:spPr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345D7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3" name="Google Shape;83;p1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" name="Google Shape;84;p15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1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Georgia"/>
              <a:buNone/>
              <a:defRPr b="1" i="0" sz="4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8BB7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8BB7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pSp>
        <p:nvGrpSpPr>
          <p:cNvPr id="10" name="Google Shape;10;p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Georgia"/>
              <a:buNone/>
            </a:pPr>
            <a:r>
              <a:rPr lang="en-US"/>
              <a:t>Debating Club</a:t>
            </a:r>
            <a:endParaRPr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4175" y="3273375"/>
            <a:ext cx="6769000" cy="3047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2"/>
          <p:cNvGraphicFramePr/>
          <p:nvPr/>
        </p:nvGraphicFramePr>
        <p:xfrm>
          <a:off x="906900" y="47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{EED43935-1CAD-4D74-9E00-DB53EBA7D987}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-US" sz="2700" u="none" cap="none" strike="noStrike"/>
                        <a:t>English debate</a:t>
                      </a:r>
                      <a:endParaRPr b="1" sz="2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b="1" lang="en-US" sz="2700" u="none" cap="none" strike="noStrike"/>
                        <a:t>Chinese debate</a:t>
                      </a:r>
                      <a:endParaRPr b="1" sz="2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u="none" cap="none" strike="noStrike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Teachers: 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Ms Lui Mei Kei (English Debate)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Ms Kopman Diane Ruebina (English Debate)</a:t>
                      </a:r>
                      <a:endParaRPr sz="2400" u="none" cap="none" strike="noStrike">
                        <a:solidFill>
                          <a:srgbClr val="20212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u="none" cap="none" strike="noStrike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Teachers: 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02124"/>
                        </a:buClr>
                        <a:buSzPts val="2400"/>
                        <a:buFont typeface="Trebuchet MS"/>
                        <a:buNone/>
                      </a:pPr>
                      <a:r>
                        <a:rPr lang="en-US" sz="2400" u="none" cap="none" strike="noStrike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Ms Chu Bo Y</a:t>
                      </a:r>
                      <a:r>
                        <a:rPr lang="en-US" sz="2400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</a:t>
                      </a:r>
                      <a:r>
                        <a:rPr lang="en-US" sz="2400" u="none" cap="none" strike="noStrike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(Chinese Debate)</a:t>
                      </a:r>
                      <a:endParaRPr sz="2400" u="none" cap="none" strike="noStrike">
                        <a:solidFill>
                          <a:srgbClr val="202124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202124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Ms Chan Wun Ling (Chinese Debate)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2" name="Google Shape;112;p2"/>
          <p:cNvSpPr txBox="1"/>
          <p:nvPr/>
        </p:nvSpPr>
        <p:spPr>
          <a:xfrm>
            <a:off x="579550" y="3273375"/>
            <a:ext cx="6181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Club meeting day: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Wednes</a:t>
            </a:r>
            <a:r>
              <a:rPr b="0" i="0" lang="en-US" sz="24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day</a:t>
            </a:r>
            <a:endParaRPr b="0" i="0" sz="2400" u="none" cap="none" strike="noStrike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(Twice a month)</a:t>
            </a:r>
            <a:endParaRPr sz="2400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0212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Club meeting time: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4:00</a:t>
            </a:r>
            <a:r>
              <a:rPr b="0" i="0" lang="en-US" sz="24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pm</a:t>
            </a:r>
            <a:r>
              <a:rPr b="0" i="0" lang="en-US" sz="28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28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r>
              <a:rPr b="0" i="0" lang="en-US" sz="28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r>
              <a:rPr lang="en-US" sz="2800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00</a:t>
            </a:r>
            <a:r>
              <a:rPr b="0" i="0" lang="en-US" sz="2400" u="none" cap="none" strike="noStrike">
                <a:solidFill>
                  <a:srgbClr val="202124"/>
                </a:solidFill>
                <a:latin typeface="Trebuchet MS"/>
                <a:ea typeface="Trebuchet MS"/>
                <a:cs typeface="Trebuchet MS"/>
                <a:sym typeface="Trebuchet MS"/>
              </a:rPr>
              <a:t>pm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06ff76049_0_0"/>
          <p:cNvSpPr txBox="1"/>
          <p:nvPr/>
        </p:nvSpPr>
        <p:spPr>
          <a:xfrm>
            <a:off x="709100" y="273500"/>
            <a:ext cx="10960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2"/>
                </a:solidFill>
              </a:rPr>
              <a:t>第二屆及第四屆</a:t>
            </a:r>
            <a:endParaRPr sz="54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臥龍盃官立中學多角辯論賽</a:t>
            </a:r>
            <a:endParaRPr sz="5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00FF"/>
                </a:solidFill>
              </a:rPr>
              <a:t>冠軍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18" name="Google Shape;118;g2806ff760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050" y="3873850"/>
            <a:ext cx="4018135" cy="26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806ff7604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0299" y="2786226"/>
            <a:ext cx="4327501" cy="35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806ff7604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1525" y="3707450"/>
            <a:ext cx="3930301" cy="28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2020-09-07T03:43:45Z</dcterms:created>
  <dc:creator>Maggie</dc:creator>
</cp:coreProperties>
</file>