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o+0ATPuqjgAyXRo7E327awF5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D43935-1CAD-4D74-9E00-DB53EBA7D987}">
  <a:tblStyle styleId="{EED43935-1CAD-4D74-9E00-DB53EBA7D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06ff76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06ff760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3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sz="7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3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sz="7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10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8BB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8BB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1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4DEDB"/>
          </a:solidFill>
          <a:ln>
            <a:noFill/>
          </a:ln>
        </p:spPr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  <a:defRPr sz="48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8BB7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10" name="Google Shape;10;p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</a:pPr>
            <a:r>
              <a:rPr lang="en-US"/>
              <a:t>Debating Club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4175" y="3273375"/>
            <a:ext cx="6769000" cy="304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>
            <p:extLst>
              <p:ext uri="{D42A27DB-BD31-4B8C-83A1-F6EECF244321}">
                <p14:modId xmlns:p14="http://schemas.microsoft.com/office/powerpoint/2010/main" val="2781596581"/>
              </p:ext>
            </p:extLst>
          </p:nvPr>
        </p:nvGraphicFramePr>
        <p:xfrm>
          <a:off x="906900" y="479175"/>
          <a:ext cx="10287000" cy="1874460"/>
        </p:xfrm>
        <a:graphic>
          <a:graphicData uri="http://schemas.openxmlformats.org/drawingml/2006/table">
            <a:tbl>
              <a:tblPr>
                <a:noFill/>
                <a:tableStyleId>{EED43935-1CAD-4D74-9E00-DB53EBA7D987}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/>
                        <a:t>English debate</a:t>
                      </a:r>
                      <a:endParaRPr sz="27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/>
                        <a:t>Chinese debate</a:t>
                      </a:r>
                      <a:endParaRPr sz="27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Teachers: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</a:t>
                      </a: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Lui Mei Kei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202124"/>
                          </a:solidFill>
                          <a:latin typeface="Trebuchet MS"/>
                          <a:sym typeface="Trebuchet MS"/>
                        </a:rPr>
                        <a:t>Ms</a:t>
                      </a: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sym typeface="Trebuchet MS"/>
                        </a:rPr>
                        <a:t> Poon Siu </a:t>
                      </a:r>
                      <a:r>
                        <a:rPr lang="en-US" sz="2400" u="none" strike="noStrike" cap="none" dirty="0" err="1">
                          <a:solidFill>
                            <a:srgbClr val="202124"/>
                          </a:solidFill>
                          <a:latin typeface="Trebuchet MS"/>
                          <a:sym typeface="Trebuchet MS"/>
                        </a:rPr>
                        <a:t>Pik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Teachers: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</a:t>
                      </a: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Chan Wun Ling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202124"/>
                          </a:solidFill>
                          <a:latin typeface="Trebuchet MS"/>
                          <a:sym typeface="Trebuchet MS"/>
                        </a:rPr>
                        <a:t>Mr</a:t>
                      </a:r>
                      <a:r>
                        <a:rPr lang="en-US" sz="2400" u="none" strike="noStrike" cap="none" dirty="0">
                          <a:solidFill>
                            <a:srgbClr val="202124"/>
                          </a:solidFill>
                          <a:latin typeface="Trebuchet MS"/>
                          <a:sym typeface="Trebuchet MS"/>
                        </a:rPr>
                        <a:t> Hui Wai Yam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" name="Google Shape;112;p2"/>
          <p:cNvSpPr txBox="1"/>
          <p:nvPr/>
        </p:nvSpPr>
        <p:spPr>
          <a:xfrm>
            <a:off x="579550" y="3273375"/>
            <a:ext cx="6181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Club meeting day: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Wednes</a:t>
            </a:r>
            <a:r>
              <a:rPr lang="en-US" sz="24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day</a:t>
            </a:r>
            <a:endParaRPr sz="2400" b="0" i="0" u="none" strike="noStrike" cap="none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(Twice a month)</a:t>
            </a:r>
            <a:endParaRPr sz="24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Club meeting time: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4:00</a:t>
            </a:r>
            <a:r>
              <a:rPr lang="en-US" sz="24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r>
              <a:rPr lang="en-US" sz="28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28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en-US" sz="28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00</a:t>
            </a:r>
            <a:r>
              <a:rPr lang="en-US" sz="2400" b="0" i="0" u="none" strike="noStrike" cap="non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06ff76049_0_0"/>
          <p:cNvSpPr txBox="1"/>
          <p:nvPr/>
        </p:nvSpPr>
        <p:spPr>
          <a:xfrm>
            <a:off x="709100" y="273500"/>
            <a:ext cx="10960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5400" dirty="0" err="1">
                <a:solidFill>
                  <a:schemeClr val="accent2"/>
                </a:solidFill>
              </a:rPr>
              <a:t>第二屆、第四屆</a:t>
            </a:r>
            <a:r>
              <a:rPr lang="en-US" sz="5400" dirty="0">
                <a:solidFill>
                  <a:schemeClr val="accent2"/>
                </a:solidFill>
              </a:rPr>
              <a:t>、</a:t>
            </a:r>
            <a:r>
              <a:rPr lang="zh-HK" altLang="en-US" sz="5400" dirty="0">
                <a:solidFill>
                  <a:schemeClr val="accent2"/>
                </a:solidFill>
              </a:rPr>
              <a:t>第五</a:t>
            </a:r>
            <a:r>
              <a:rPr lang="en-US" altLang="zh-HK" sz="5400" dirty="0">
                <a:solidFill>
                  <a:schemeClr val="accent2"/>
                </a:solidFill>
              </a:rPr>
              <a:t>屆</a:t>
            </a:r>
            <a:endParaRPr sz="54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</a:rPr>
              <a:t>臥龍盃官立中學多角辯論賽</a:t>
            </a:r>
            <a:endParaRPr sz="5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00FF"/>
                </a:solidFill>
              </a:rPr>
              <a:t>冠軍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18" name="Google Shape;118;g2806ff760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50" y="3873850"/>
            <a:ext cx="4018135" cy="26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06ff7604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299" y="2786226"/>
            <a:ext cx="4327501" cy="3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06ff7604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1525" y="3707450"/>
            <a:ext cx="3930301" cy="2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</Words>
  <Application>Microsoft Office PowerPoint</Application>
  <PresentationFormat>寬螢幕</PresentationFormat>
  <Paragraphs>18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Noto Sans Symbols</vt:lpstr>
      <vt:lpstr>Arial</vt:lpstr>
      <vt:lpstr>Georgia</vt:lpstr>
      <vt:lpstr>Trebuchet MS</vt:lpstr>
      <vt:lpstr>Wood Type</vt:lpstr>
      <vt:lpstr>Debating Club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Club</dc:title>
  <dc:creator>Maggie</dc:creator>
  <cp:lastModifiedBy>Chan Wun Ling</cp:lastModifiedBy>
  <cp:revision>2</cp:revision>
  <dcterms:created xsi:type="dcterms:W3CDTF">2020-09-07T03:43:45Z</dcterms:created>
  <dcterms:modified xsi:type="dcterms:W3CDTF">2024-09-23T01:39:49Z</dcterms:modified>
</cp:coreProperties>
</file>