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rimo"/>
      <p:regular r:id="rId15"/>
      <p:bold r:id="rId16"/>
      <p:italic r:id="rId17"/>
      <p:boldItalic r:id="rId18"/>
    </p:embeddedFont>
    <p:embeddedFont>
      <p:font typeface="Zhi Mang Xing"/>
      <p:regular r:id="rId19"/>
    </p:embeddedFont>
    <p:embeddedFont>
      <p:font typeface="Permanent Marker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sh5ppOiG3IajYgS/QG3tv5c9D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ermanentMarker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mo-regular.fntdata"/><Relationship Id="rId14" Type="http://schemas.openxmlformats.org/officeDocument/2006/relationships/slide" Target="slides/slide10.xml"/><Relationship Id="rId17" Type="http://schemas.openxmlformats.org/officeDocument/2006/relationships/font" Target="fonts/Arimo-italic.fntdata"/><Relationship Id="rId16" Type="http://schemas.openxmlformats.org/officeDocument/2006/relationships/font" Target="fonts/Arimo-bold.fntdata"/><Relationship Id="rId5" Type="http://schemas.openxmlformats.org/officeDocument/2006/relationships/slide" Target="slides/slide1.xml"/><Relationship Id="rId19" Type="http://schemas.openxmlformats.org/officeDocument/2006/relationships/font" Target="fonts/ZhiMangXing-regular.fntdata"/><Relationship Id="rId6" Type="http://schemas.openxmlformats.org/officeDocument/2006/relationships/slide" Target="slides/slide2.xml"/><Relationship Id="rId18" Type="http://schemas.openxmlformats.org/officeDocument/2006/relationships/font" Target="fonts/Arim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b04b364772c82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eb04b364772c82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eb04b364772c821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d4c39a477db0e2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ad4c39a477db0e2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ad4c39a477db0e2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b3a775d8cab85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7b3a775d8cab85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7b3a775d8cab85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7a3654327d299be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47a3654327d299be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47a3654327d299be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 rot="5400000">
            <a:off x="3055236" y="-661794"/>
            <a:ext cx="30381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 rot="5400000">
            <a:off x="5386350" y="1557300"/>
            <a:ext cx="42291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 rot="5400000">
            <a:off x="1500225" y="-300000"/>
            <a:ext cx="4229100" cy="56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/>
        </p:nvSpPr>
        <p:spPr>
          <a:xfrm>
            <a:off x="690625" y="1010210"/>
            <a:ext cx="7667400" cy="606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2" ty="-762000" sy="89002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10"/>
          <p:cNvSpPr/>
          <p:nvPr/>
        </p:nvSpPr>
        <p:spPr>
          <a:xfrm>
            <a:off x="690625" y="3224772"/>
            <a:ext cx="7667400" cy="606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2" ty="-717550" sy="89002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690625" y="1113584"/>
            <a:ext cx="7667400" cy="20574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oogle Shape;28;p10"/>
          <p:cNvGrpSpPr/>
          <p:nvPr/>
        </p:nvGrpSpPr>
        <p:grpSpPr>
          <a:xfrm>
            <a:off x="7236911" y="3051692"/>
            <a:ext cx="810675" cy="810675"/>
            <a:chOff x="9685338" y="4460675"/>
            <a:chExt cx="1080900" cy="1080900"/>
          </a:xfrm>
        </p:grpSpPr>
        <p:sp>
          <p:nvSpPr>
            <p:cNvPr id="29" name="Google Shape;29;p10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4997" ty="0" sy="84997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r>
                <a:t/>
              </a:r>
              <a:endParaRPr b="1" i="0" sz="15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0"/>
          <p:cNvSpPr txBox="1"/>
          <p:nvPr>
            <p:ph type="ctrTitle"/>
          </p:nvPr>
        </p:nvSpPr>
        <p:spPr>
          <a:xfrm>
            <a:off x="788670" y="1074167"/>
            <a:ext cx="7475100" cy="22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ckwell"/>
              <a:buNone/>
              <a:defRPr sz="72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subTitle"/>
          </p:nvPr>
        </p:nvSpPr>
        <p:spPr>
          <a:xfrm>
            <a:off x="802386" y="3291840"/>
            <a:ext cx="5918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21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300"/>
              <a:buNone/>
              <a:defRPr sz="15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7194550" y="3217001"/>
            <a:ext cx="895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/>
          <p:nvPr/>
        </p:nvSpPr>
        <p:spPr>
          <a:xfrm>
            <a:off x="0" y="3688492"/>
            <a:ext cx="9144000" cy="14550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1625346" y="918972"/>
            <a:ext cx="69609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ckwell"/>
              <a:buNone/>
              <a:defRPr b="0"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624331" y="3765042"/>
            <a:ext cx="6789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9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6445250" y="4704588"/>
            <a:ext cx="198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1637031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42" name="Google Shape;42;p14"/>
          <p:cNvGrpSpPr/>
          <p:nvPr/>
        </p:nvGrpSpPr>
        <p:grpSpPr>
          <a:xfrm>
            <a:off x="673049" y="1744386"/>
            <a:ext cx="810675" cy="810675"/>
            <a:chOff x="9685338" y="4460675"/>
            <a:chExt cx="1080900" cy="1080900"/>
          </a:xfrm>
        </p:grpSpPr>
        <p:sp>
          <p:nvSpPr>
            <p:cNvPr id="43" name="Google Shape;43;p14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4997" ty="0" sy="84997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r>
                <a:t/>
              </a:r>
              <a:endParaRPr b="1" i="0" sz="15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9793429" y="4568765"/>
              <a:ext cx="864600" cy="864600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632776" y="1879600"/>
            <a:ext cx="891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1" i="0" sz="2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802386" y="1645920"/>
            <a:ext cx="35664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indent="-2921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indent="-2921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indent="-2921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indent="-2984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6pPr>
            <a:lvl7pPr indent="-2984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7pPr>
            <a:lvl8pPr indent="-2984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8pPr>
            <a:lvl9pPr indent="-29845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 sz="1400"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4773168" y="1645920"/>
            <a:ext cx="35664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indent="-2921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indent="-2921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indent="-2921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indent="-2984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6pPr>
            <a:lvl7pPr indent="-2984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7pPr>
            <a:lvl8pPr indent="-2984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8pPr>
            <a:lvl9pPr indent="-29845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 sz="14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800100" y="1536192"/>
            <a:ext cx="35664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b="1" sz="1500">
                <a:solidFill>
                  <a:srgbClr val="9E361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802386" y="2057400"/>
            <a:ext cx="35664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indent="-2921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indent="-2921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indent="-2921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indent="-2921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indent="-2921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indent="-2921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indent="-2921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/>
        </p:txBody>
      </p:sp>
      <p:sp>
        <p:nvSpPr>
          <p:cNvPr id="56" name="Google Shape;56;p16"/>
          <p:cNvSpPr txBox="1"/>
          <p:nvPr>
            <p:ph idx="3" type="body"/>
          </p:nvPr>
        </p:nvSpPr>
        <p:spPr>
          <a:xfrm>
            <a:off x="4773168" y="1536192"/>
            <a:ext cx="35664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b="1" sz="1500">
                <a:solidFill>
                  <a:srgbClr val="9E361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57" name="Google Shape;57;p16"/>
          <p:cNvSpPr txBox="1"/>
          <p:nvPr>
            <p:ph idx="4" type="body"/>
          </p:nvPr>
        </p:nvSpPr>
        <p:spPr>
          <a:xfrm>
            <a:off x="4773168" y="2057400"/>
            <a:ext cx="35664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indent="-2921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indent="-2921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indent="-2921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indent="-2921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indent="-2921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indent="-2921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indent="-2921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6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6227805" y="0"/>
            <a:ext cx="2916300" cy="5143500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6412230" y="514350"/>
            <a:ext cx="24003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b="1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628650" y="514350"/>
            <a:ext cx="5033700" cy="3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indent="-29845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indent="-2921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indent="-2921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indent="-2921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indent="-31115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Char char="▪"/>
              <a:defRPr sz="1500"/>
            </a:lvl6pPr>
            <a:lvl7pPr indent="-31115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Char char="▪"/>
              <a:defRPr sz="1500"/>
            </a:lvl7pPr>
            <a:lvl8pPr indent="-31115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Char char="▪"/>
              <a:defRPr sz="1500"/>
            </a:lvl8pPr>
            <a:lvl9pPr indent="-31115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300"/>
              <a:buChar char="▪"/>
              <a:defRPr sz="1500"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6412230" y="1817370"/>
            <a:ext cx="24003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9E361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8" name="Google Shape;78;p19"/>
          <p:cNvGrpSpPr/>
          <p:nvPr/>
        </p:nvGrpSpPr>
        <p:grpSpPr>
          <a:xfrm>
            <a:off x="8551294" y="4672261"/>
            <a:ext cx="342938" cy="342938"/>
            <a:chOff x="11361456" y="6195813"/>
            <a:chExt cx="548700" cy="548700"/>
          </a:xfrm>
        </p:grpSpPr>
        <p:sp>
          <p:nvSpPr>
            <p:cNvPr id="79" name="Google Shape;79;p19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4997" ty="0" sy="84997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r>
                <a:t/>
              </a:r>
              <a:endParaRPr b="1" i="0" sz="15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6227805" y="0"/>
            <a:ext cx="2916300" cy="5143500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2" ty="-704850" sy="89002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20"/>
          <p:cNvSpPr txBox="1"/>
          <p:nvPr>
            <p:ph type="title"/>
          </p:nvPr>
        </p:nvSpPr>
        <p:spPr>
          <a:xfrm>
            <a:off x="6412230" y="514350"/>
            <a:ext cx="24003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b="1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0"/>
          <p:cNvSpPr/>
          <p:nvPr>
            <p:ph idx="2" type="pic"/>
          </p:nvPr>
        </p:nvSpPr>
        <p:spPr>
          <a:xfrm>
            <a:off x="0" y="0"/>
            <a:ext cx="6227700" cy="51435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412230" y="1817370"/>
            <a:ext cx="24003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9E361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88" name="Google Shape;88;p20"/>
          <p:cNvGrpSpPr/>
          <p:nvPr/>
        </p:nvGrpSpPr>
        <p:grpSpPr>
          <a:xfrm>
            <a:off x="8551294" y="4672261"/>
            <a:ext cx="342938" cy="342938"/>
            <a:chOff x="11361456" y="6195813"/>
            <a:chExt cx="548700" cy="548700"/>
          </a:xfrm>
        </p:grpSpPr>
        <p:sp>
          <p:nvSpPr>
            <p:cNvPr id="89" name="Google Shape;89;p20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4997" ty="0" sy="84997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r>
                <a:t/>
              </a:r>
              <a:endParaRPr b="1" i="0" sz="15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02386" y="363474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Rockwell"/>
              <a:buNone/>
              <a:defRPr b="0" i="0" sz="41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11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E3611"/>
              </a:buClr>
              <a:buSzPts val="13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1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9E3611"/>
              </a:buClr>
              <a:buSzPts val="10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816102" y="4704588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8551294" y="4672261"/>
            <a:ext cx="342938" cy="342938"/>
            <a:chOff x="11361456" y="6195813"/>
            <a:chExt cx="548700" cy="548700"/>
          </a:xfrm>
        </p:grpSpPr>
        <p:sp>
          <p:nvSpPr>
            <p:cNvPr id="15" name="Google Shape;15;p8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4997" ty="0" sy="84997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r>
                <a:t/>
              </a:r>
              <a:endParaRPr b="1" i="0" sz="15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483346" y="4704588"/>
            <a:ext cx="480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wQjU7Zo5maJwEUIwsvfPSfGfrhiZ5uBb/view?usp=drivesdk" TargetMode="External"/><Relationship Id="rId4" Type="http://schemas.openxmlformats.org/officeDocument/2006/relationships/hyperlink" Target="https://drive.google.com/file/d/1SXHUSyvoe6E9Z16GSP_dTcDBu7mYWzmL/view?usp=drivesdk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Relationship Id="rId4" Type="http://schemas.openxmlformats.org/officeDocument/2006/relationships/hyperlink" Target="http://drive.google.com/file/d/1t8tl6VTLeKv_fY-vS77S7Ivuy-pT7ZQx/view" TargetMode="External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1548404" y="1423018"/>
            <a:ext cx="60438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en-US" sz="6600"/>
              <a:t>SCHOOL CHOIR</a:t>
            </a:r>
            <a:endParaRPr sz="6600"/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2419941" y="3502396"/>
            <a:ext cx="4300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600">
                <a:latin typeface="Arimo"/>
                <a:ea typeface="Arimo"/>
                <a:cs typeface="Arimo"/>
                <a:sym typeface="Arimo"/>
              </a:rPr>
              <a:t>學校合唱團</a:t>
            </a:r>
            <a:endParaRPr sz="2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155747" y="2687089"/>
            <a:ext cx="2829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觀塘官立中學</a:t>
            </a:r>
            <a:endParaRPr b="0" i="0" sz="26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1794" y="0"/>
            <a:ext cx="992311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4487" y="180638"/>
            <a:ext cx="5831474" cy="496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2419950" y="3993675"/>
            <a:ext cx="4556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US" sz="3000" u="none" cap="none" strike="noStrike">
                <a:solidFill>
                  <a:srgbClr val="45818E"/>
                </a:solidFill>
                <a:latin typeface="Rockwell"/>
                <a:ea typeface="Rockwell"/>
                <a:cs typeface="Rockwell"/>
                <a:sym typeface="Rockwell"/>
              </a:rPr>
              <a:t>School Choir 202</a:t>
            </a:r>
            <a:r>
              <a:rPr b="1" i="1" lang="en-US" sz="3000">
                <a:solidFill>
                  <a:srgbClr val="45818E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b="1" i="1" lang="en-US" sz="3000" u="none" cap="none" strike="noStrike">
                <a:solidFill>
                  <a:srgbClr val="45818E"/>
                </a:solidFill>
                <a:latin typeface="Rockwell"/>
                <a:ea typeface="Rockwell"/>
                <a:cs typeface="Rockwell"/>
                <a:sym typeface="Rockwell"/>
              </a:rPr>
              <a:t>-202</a:t>
            </a:r>
            <a:r>
              <a:rPr b="1" i="1" lang="en-US" sz="3000">
                <a:solidFill>
                  <a:srgbClr val="45818E"/>
                </a:solidFill>
                <a:latin typeface="Rockwell"/>
                <a:ea typeface="Rockwell"/>
                <a:cs typeface="Rockwell"/>
                <a:sym typeface="Rockwell"/>
              </a:rPr>
              <a:t>5</a:t>
            </a:r>
            <a:endParaRPr b="1" i="1" sz="3000" u="none" cap="none" strike="noStrike">
              <a:solidFill>
                <a:srgbClr val="45818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b04b364772c821_4"/>
          <p:cNvSpPr txBox="1"/>
          <p:nvPr>
            <p:ph idx="1" type="subTitle"/>
          </p:nvPr>
        </p:nvSpPr>
        <p:spPr>
          <a:xfrm>
            <a:off x="802386" y="3291840"/>
            <a:ext cx="5918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87" name="Google Shape;187;g3eb04b364772c821_4"/>
          <p:cNvPicPr preferRelativeResize="0"/>
          <p:nvPr/>
        </p:nvPicPr>
        <p:blipFill rotWithShape="1">
          <a:blip r:embed="rId3">
            <a:alphaModFix/>
          </a:blip>
          <a:srcRect b="6743" l="1380" r="1371" t="16102"/>
          <a:stretch/>
        </p:blipFill>
        <p:spPr>
          <a:xfrm>
            <a:off x="0" y="-297581"/>
            <a:ext cx="9144001" cy="544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eb04b364772c821_4"/>
          <p:cNvSpPr txBox="1"/>
          <p:nvPr/>
        </p:nvSpPr>
        <p:spPr>
          <a:xfrm>
            <a:off x="5850451" y="4094194"/>
            <a:ext cx="2746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 End!!</a:t>
            </a:r>
            <a:endParaRPr b="1" i="0" sz="40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10390" l="0" r="0" t="5339"/>
          <a:stretch/>
        </p:blipFill>
        <p:spPr>
          <a:xfrm>
            <a:off x="-1" y="8"/>
            <a:ext cx="9144000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/>
          <p:nvPr/>
        </p:nvSpPr>
        <p:spPr>
          <a:xfrm>
            <a:off x="738378" y="2878094"/>
            <a:ext cx="7667400" cy="60600"/>
          </a:xfrm>
          <a:prstGeom prst="rect">
            <a:avLst/>
          </a:prstGeom>
          <a:blipFill rotWithShape="1">
            <a:blip r:embed="rId4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38378" y="2986180"/>
            <a:ext cx="7667400" cy="1558800"/>
          </a:xfrm>
          <a:prstGeom prst="rect">
            <a:avLst/>
          </a:prstGeom>
          <a:blipFill rotWithShape="1">
            <a:blip r:embed="rId4">
              <a:alphaModFix amt="9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>
            <p:ph type="title"/>
          </p:nvPr>
        </p:nvSpPr>
        <p:spPr>
          <a:xfrm>
            <a:off x="964092" y="3121523"/>
            <a:ext cx="3408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SCHOOL CHOIR</a:t>
            </a:r>
            <a:endParaRPr/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663440" y="3127807"/>
            <a:ext cx="3524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33350" lvl="0" marL="139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b="1" lang="en-US" sz="1400">
                <a:latin typeface="Arimo"/>
                <a:ea typeface="Arimo"/>
                <a:cs typeface="Arimo"/>
                <a:sym typeface="Arimo"/>
              </a:rPr>
              <a:t>Alto </a:t>
            </a:r>
            <a:endParaRPr b="1" sz="1400">
              <a:latin typeface="Arimo"/>
              <a:ea typeface="Arimo"/>
              <a:cs typeface="Arimo"/>
              <a:sym typeface="Arimo"/>
            </a:endParaRPr>
          </a:p>
          <a:p>
            <a:pPr indent="-133350" lvl="0" marL="139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</a:pPr>
            <a:r>
              <a:rPr b="1" lang="en-US" sz="1400">
                <a:latin typeface="Arimo"/>
                <a:ea typeface="Arimo"/>
                <a:cs typeface="Arimo"/>
                <a:sym typeface="Arimo"/>
              </a:rPr>
              <a:t>Soprano</a:t>
            </a:r>
            <a:endParaRPr b="1" sz="1400">
              <a:latin typeface="Arimo"/>
              <a:ea typeface="Arimo"/>
              <a:cs typeface="Arimo"/>
              <a:sym typeface="Arimo"/>
            </a:endParaRPr>
          </a:p>
          <a:p>
            <a:pPr indent="-133350" lvl="0" marL="139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</a:pPr>
            <a:r>
              <a:rPr b="1" lang="en-US" sz="1400">
                <a:latin typeface="Arimo"/>
                <a:ea typeface="Arimo"/>
                <a:cs typeface="Arimo"/>
                <a:sym typeface="Arimo"/>
              </a:rPr>
              <a:t>Bass </a:t>
            </a:r>
            <a:endParaRPr b="1" sz="1400">
              <a:latin typeface="Arimo"/>
              <a:ea typeface="Arimo"/>
              <a:cs typeface="Arimo"/>
              <a:sym typeface="Arimo"/>
            </a:endParaRPr>
          </a:p>
          <a:p>
            <a:pPr indent="-133350" lvl="0" marL="139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</a:pPr>
            <a:r>
              <a:rPr b="1" lang="en-US" sz="1400">
                <a:latin typeface="Arimo"/>
                <a:ea typeface="Arimo"/>
                <a:cs typeface="Arimo"/>
                <a:sym typeface="Arimo"/>
              </a:rPr>
              <a:t>Tenor </a:t>
            </a:r>
            <a:endParaRPr b="1" sz="14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738378" y="4596503"/>
            <a:ext cx="7667400" cy="60600"/>
          </a:xfrm>
          <a:prstGeom prst="rect">
            <a:avLst/>
          </a:prstGeom>
          <a:blipFill rotWithShape="1">
            <a:blip r:embed="rId4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8551294" y="4672261"/>
            <a:ext cx="342900" cy="342900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50800" sx="85000" ty="0" sy="85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ckwell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8573189" y="4694156"/>
            <a:ext cx="299100" cy="299100"/>
          </a:xfrm>
          <a:prstGeom prst="ellipse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800100" y="3461546"/>
            <a:ext cx="68097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ermanent Marker"/>
              <a:buNone/>
            </a:pPr>
            <a:r>
              <a:rPr b="1" i="0" lang="en-US" sz="2700" u="none" cap="none" strike="noStrike">
                <a:latin typeface="Permanent Marker"/>
                <a:ea typeface="Permanent Marker"/>
                <a:cs typeface="Permanent Marker"/>
                <a:sym typeface="Permanent Marker"/>
              </a:rPr>
              <a:t>HONG KONG JOINT SCHOOL MUSIC COMPETITION 2</a:t>
            </a:r>
            <a:r>
              <a:rPr b="1" lang="en-US" sz="2700">
                <a:latin typeface="Permanent Marker"/>
                <a:ea typeface="Permanent Marker"/>
                <a:cs typeface="Permanent Marker"/>
                <a:sym typeface="Permanent Marker"/>
              </a:rPr>
              <a:t>023-</a:t>
            </a:r>
            <a:r>
              <a:rPr b="1" i="0" lang="en-US" sz="2700" u="none" cap="none" strike="noStrike">
                <a:latin typeface="Permanent Marker"/>
                <a:ea typeface="Permanent Marker"/>
                <a:cs typeface="Permanent Marker"/>
                <a:sym typeface="Permanent Marker"/>
              </a:rPr>
              <a:t>202</a:t>
            </a:r>
            <a:r>
              <a:rPr b="1" lang="en-US" sz="2700">
                <a:latin typeface="Permanent Marker"/>
                <a:ea typeface="Permanent Marker"/>
                <a:cs typeface="Permanent Marker"/>
                <a:sym typeface="Permanent Marker"/>
              </a:rPr>
              <a:t>4</a:t>
            </a:r>
            <a:endParaRPr b="1" i="0" sz="2700" u="none" cap="none" strike="noStrike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800100" y="4174983"/>
            <a:ext cx="63843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46050" lvl="0" marL="139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Secondary School Choir(Senior)—Bronze Award</a:t>
            </a:r>
            <a:endParaRPr/>
          </a:p>
          <a:p>
            <a:pPr indent="-146050" lvl="0" marL="1397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</a:pPr>
            <a:r>
              <a:rPr b="1" lang="en-US" u="sng">
                <a:solidFill>
                  <a:schemeClr val="hlink"/>
                </a:solidFill>
                <a:hlinkClick r:id="rId4"/>
              </a:rPr>
              <a:t>Secondary School Group Ensemble(Singing)— Silver Award</a:t>
            </a:r>
            <a:endParaRPr b="1">
              <a:solidFill>
                <a:srgbClr val="9E3611"/>
              </a:solidFill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800100" y="3323411"/>
            <a:ext cx="7543800" cy="60600"/>
          </a:xfrm>
          <a:prstGeom prst="rect">
            <a:avLst/>
          </a:prstGeom>
          <a:blipFill rotWithShape="1">
            <a:blip r:embed="rId5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1263" y="309074"/>
            <a:ext cx="4382623" cy="2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ad4c39a477db0e2_12"/>
          <p:cNvPicPr preferRelativeResize="0"/>
          <p:nvPr/>
        </p:nvPicPr>
        <p:blipFill rotWithShape="1">
          <a:blip r:embed="rId3">
            <a:alphaModFix/>
          </a:blip>
          <a:srcRect b="172" l="0" r="0" t="24819"/>
          <a:stretch/>
        </p:blipFill>
        <p:spPr>
          <a:xfrm>
            <a:off x="1054532" y="968277"/>
            <a:ext cx="7034944" cy="39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ad4c39a477db0e2_12"/>
          <p:cNvSpPr txBox="1"/>
          <p:nvPr/>
        </p:nvSpPr>
        <p:spPr>
          <a:xfrm>
            <a:off x="2402856" y="110635"/>
            <a:ext cx="43383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3C47D"/>
                </a:solidFill>
                <a:latin typeface="Rockwell"/>
                <a:ea typeface="Rockwell"/>
                <a:cs typeface="Rockwell"/>
                <a:sym typeface="Rockwell"/>
              </a:rPr>
              <a:t>Christmas concert</a:t>
            </a:r>
            <a:r>
              <a:rPr lang="en-US" sz="1500">
                <a:solidFill>
                  <a:srgbClr val="93C47D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500">
              <a:solidFill>
                <a:srgbClr val="93C47D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1933199" y="247703"/>
            <a:ext cx="52776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en-US"/>
              <a:t>SCHOOL CHOIR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95238"/>
              <a:buFont typeface="Rockwell"/>
              <a:buNone/>
            </a:pPr>
            <a:r>
              <a:rPr b="1" lang="en-US" sz="2100">
                <a:solidFill>
                  <a:srgbClr val="9E361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PRACTICE  BEFORE SPEECH DAY</a:t>
            </a:r>
            <a:br>
              <a:rPr lang="en-US"/>
            </a:br>
            <a:endParaRPr>
              <a:solidFill>
                <a:schemeClr val="accent1"/>
              </a:solidFill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717" y="1410319"/>
            <a:ext cx="4237300" cy="334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8364" y="1410319"/>
            <a:ext cx="3514594" cy="3347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b3a775d8cab85_1"/>
          <p:cNvSpPr txBox="1"/>
          <p:nvPr>
            <p:ph type="title"/>
          </p:nvPr>
        </p:nvSpPr>
        <p:spPr>
          <a:xfrm>
            <a:off x="802401" y="0"/>
            <a:ext cx="79665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85"/>
              <a:buNone/>
            </a:pPr>
            <a:r>
              <a:rPr lang="en-US">
                <a:solidFill>
                  <a:srgbClr val="990000"/>
                </a:solidFill>
              </a:rPr>
              <a:t>40th Speech Day:《Perhaps Love》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55" name="Google Shape;155;g27b3a775d8cab85_1">
            <a:hlinkClick action="ppaction://hlinksldjump" r:id="rId3"/>
          </p:cNvPr>
          <p:cNvSpPr txBox="1"/>
          <p:nvPr>
            <p:ph idx="1" type="body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156" name="Google Shape;156;g27b3a775d8cab85_1" title="Perhaps Love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444" y="866250"/>
            <a:ext cx="7603987" cy="403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900" y="2666722"/>
            <a:ext cx="3010199" cy="225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uniform&#10;&#10;Description automatically generated with low confidence" id="163" name="Google Shape;163;p5"/>
          <p:cNvPicPr preferRelativeResize="0"/>
          <p:nvPr/>
        </p:nvPicPr>
        <p:blipFill rotWithShape="1">
          <a:blip r:embed="rId4">
            <a:alphaModFix/>
          </a:blip>
          <a:srcRect b="-454" l="18208" r="940" t="13448"/>
          <a:stretch/>
        </p:blipFill>
        <p:spPr>
          <a:xfrm>
            <a:off x="5416151" y="1226575"/>
            <a:ext cx="3258771" cy="2448648"/>
          </a:xfrm>
          <a:custGeom>
            <a:rect b="b" l="l" r="r" t="t"/>
            <a:pathLst>
              <a:path extrusionOk="0" h="4203687" w="6006951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4" name="Google Shape;164;p5"/>
          <p:cNvSpPr txBox="1"/>
          <p:nvPr>
            <p:ph type="title"/>
          </p:nvPr>
        </p:nvSpPr>
        <p:spPr>
          <a:xfrm>
            <a:off x="2307750" y="0"/>
            <a:ext cx="45285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Rockwell"/>
              <a:buNone/>
            </a:pPr>
            <a:r>
              <a:rPr lang="en-US" sz="3600"/>
              <a:t>SCHOOL CHOIR</a:t>
            </a:r>
            <a:br>
              <a:rPr lang="en-US" sz="2000">
                <a:solidFill>
                  <a:srgbClr val="9E361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1" lang="en-US" sz="1800">
                <a:solidFill>
                  <a:srgbClr val="9E361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PERFORMANCE</a:t>
            </a:r>
            <a:r>
              <a:rPr b="1" lang="en-US" sz="2400">
                <a:solidFill>
                  <a:srgbClr val="9E361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b="1" sz="2000">
              <a:solidFill>
                <a:srgbClr val="9E361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A group of people wearing hats and holding certificates&#10;&#10;Description automatically generated with medium confidence" id="165" name="Google Shape;165;p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786" y="1345189"/>
            <a:ext cx="3010200" cy="20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7a3654327d299be_5"/>
          <p:cNvSpPr txBox="1"/>
          <p:nvPr>
            <p:ph type="title"/>
          </p:nvPr>
        </p:nvSpPr>
        <p:spPr>
          <a:xfrm>
            <a:off x="2307750" y="0"/>
            <a:ext cx="45285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Rockwell"/>
              <a:buNone/>
            </a:pPr>
            <a:r>
              <a:rPr lang="en-US" sz="3600"/>
              <a:t>SCHOOL CHOIR</a:t>
            </a:r>
            <a:br>
              <a:rPr lang="en-US" sz="2000">
                <a:solidFill>
                  <a:srgbClr val="9E361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b="1" lang="en-US" sz="1800">
                <a:solidFill>
                  <a:srgbClr val="9E3611"/>
                </a:solidFill>
                <a:latin typeface="Zhi Mang Xing"/>
                <a:ea typeface="Zhi Mang Xing"/>
                <a:cs typeface="Zhi Mang Xing"/>
                <a:sym typeface="Zhi Mang Xing"/>
              </a:rPr>
              <a:t>香港回归纪念日</a:t>
            </a:r>
            <a:r>
              <a:rPr b="1" lang="en-US" sz="2400">
                <a:solidFill>
                  <a:srgbClr val="9E361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 b="1" sz="2000">
              <a:solidFill>
                <a:srgbClr val="9E361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72" name="Google Shape;172;g47a3654327d299be_5"/>
          <p:cNvPicPr preferRelativeResize="0"/>
          <p:nvPr/>
        </p:nvPicPr>
        <p:blipFill rotWithShape="1">
          <a:blip r:embed="rId3">
            <a:alphaModFix/>
          </a:blip>
          <a:srcRect b="0" l="0" r="0" t="6445"/>
          <a:stretch/>
        </p:blipFill>
        <p:spPr>
          <a:xfrm>
            <a:off x="1403663" y="1215710"/>
            <a:ext cx="6336673" cy="37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0" y="0"/>
            <a:ext cx="9143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4571400" y="374394"/>
            <a:ext cx="45723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venir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參加合唱團的好處</a:t>
            </a:r>
            <a:endParaRPr/>
          </a:p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4660189" y="1777096"/>
            <a:ext cx="43947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 lnSpcReduction="10000"/>
          </a:bodyPr>
          <a:lstStyle/>
          <a:p>
            <a:pPr indent="-27844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mo"/>
              <a:buChar char="▪"/>
            </a:pPr>
            <a:r>
              <a:rPr lang="en-US" sz="2100">
                <a:solidFill>
                  <a:srgbClr val="EFEFEF"/>
                </a:solidFill>
                <a:latin typeface="Arimo"/>
                <a:ea typeface="Arimo"/>
                <a:cs typeface="Arimo"/>
                <a:sym typeface="Arimo"/>
              </a:rPr>
              <a:t>透過唱歌接觸不同音樂，增強同學對音樂的感知和審美能力</a:t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844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mo"/>
              <a:buChar char="▪"/>
            </a:pPr>
            <a:r>
              <a:rPr lang="en-US" sz="2100">
                <a:solidFill>
                  <a:srgbClr val="EFEFEF"/>
                </a:solidFill>
                <a:latin typeface="Arimo"/>
                <a:ea typeface="Arimo"/>
                <a:cs typeface="Arimo"/>
                <a:sym typeface="Arimo"/>
              </a:rPr>
              <a:t>透過唱歌訓練情緒表達，有助提升說話溝通</a:t>
            </a:r>
            <a:r>
              <a:rPr lang="en-US" sz="2100">
                <a:solidFill>
                  <a:srgbClr val="EFEFEF"/>
                </a:solidFill>
                <a:latin typeface="Arimo"/>
                <a:ea typeface="Arimo"/>
                <a:cs typeface="Arimo"/>
                <a:sym typeface="Arimo"/>
              </a:rPr>
              <a:t>能力</a:t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844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mo"/>
              <a:buChar char="▪"/>
            </a:pPr>
            <a:r>
              <a:rPr lang="en-US" sz="2100">
                <a:solidFill>
                  <a:srgbClr val="EFEFEF"/>
                </a:solidFill>
                <a:latin typeface="Arimo"/>
                <a:ea typeface="Arimo"/>
                <a:cs typeface="Arimo"/>
                <a:sym typeface="Arimo"/>
              </a:rPr>
              <a:t>能夠培養同學的團隊意識和合作精神</a:t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844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mo"/>
              <a:buChar char="▪"/>
            </a:pPr>
            <a:r>
              <a:rPr lang="en-US" sz="2100">
                <a:solidFill>
                  <a:srgbClr val="EFEFEF"/>
                </a:solidFill>
                <a:latin typeface="Arimo"/>
                <a:ea typeface="Arimo"/>
                <a:cs typeface="Arimo"/>
                <a:sym typeface="Arimo"/>
              </a:rPr>
              <a:t>培養興趣以及建立自信心</a:t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78447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Font typeface="Arimo"/>
              <a:buChar char="▪"/>
            </a:pPr>
            <a:r>
              <a:rPr lang="en-US" sz="2100">
                <a:solidFill>
                  <a:srgbClr val="EFEFEF"/>
                </a:solidFill>
                <a:latin typeface="Arimo"/>
                <a:ea typeface="Arimo"/>
                <a:cs typeface="Arimo"/>
                <a:sym typeface="Arimo"/>
              </a:rPr>
              <a:t>透過呼吸和唱歌減壓</a:t>
            </a:r>
            <a:endParaRPr sz="2100">
              <a:solidFill>
                <a:srgbClr val="EFEFE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10522" r="22815" t="0"/>
          <a:stretch/>
        </p:blipFill>
        <p:spPr>
          <a:xfrm>
            <a:off x="-12" y="1"/>
            <a:ext cx="4282226" cy="5143498"/>
          </a:xfrm>
          <a:custGeom>
            <a:rect b="b" l="l" r="r" t="t"/>
            <a:pathLst>
              <a:path extrusionOk="0" h="6857997" w="6095695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2021-11-08T06:53:26Z</dcterms:created>
  <dc:creator>LUO AIYING</dc:creator>
</cp:coreProperties>
</file>