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8" r:id="rId5"/>
    <p:sldId id="264" r:id="rId6"/>
    <p:sldId id="265" r:id="rId7"/>
    <p:sldId id="263" r:id="rId8"/>
    <p:sldId id="266" r:id="rId9"/>
  </p:sldIdLst>
  <p:sldSz cx="12192000" cy="6858000"/>
  <p:notesSz cx="7103745" cy="1023429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F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microsoft.com/office/2007/relationships/media" Target="file:///C:\FFOutput\imagetovideo.wmv" TargetMode="External"/><Relationship Id="rId1" Type="http://schemas.openxmlformats.org/officeDocument/2006/relationships/video" Target="file:///C:\FFOutput\imagetovideo.wmv" TargetMode="Externa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hyperlink" Target="https://youtu.be/3JDuR-elYWA?feature=shared" TargetMode="External"/><Relationship Id="rId3" Type="http://schemas.openxmlformats.org/officeDocument/2006/relationships/hyperlink" Target="https://youtu.be/qWhavDVsMRc?feature=shared" TargetMode="Externa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56" name="群組 55"/>
          <p:cNvGrpSpPr/>
          <p:nvPr/>
        </p:nvGrpSpPr>
        <p:grpSpPr>
          <a:xfrm>
            <a:off x="208915" y="27305"/>
            <a:ext cx="11897995" cy="6686550"/>
            <a:chOff x="329" y="43"/>
            <a:chExt cx="18737" cy="10530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4" name="六邊形 3"/>
            <p:cNvSpPr/>
            <p:nvPr/>
          </p:nvSpPr>
          <p:spPr>
            <a:xfrm>
              <a:off x="14055" y="9014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5" name="六邊形 4"/>
            <p:cNvSpPr/>
            <p:nvPr/>
          </p:nvSpPr>
          <p:spPr>
            <a:xfrm>
              <a:off x="11847" y="2500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6" name="六邊形 5"/>
            <p:cNvSpPr/>
            <p:nvPr/>
          </p:nvSpPr>
          <p:spPr>
            <a:xfrm>
              <a:off x="12317" y="9014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7" name="六邊形 6"/>
            <p:cNvSpPr/>
            <p:nvPr/>
          </p:nvSpPr>
          <p:spPr>
            <a:xfrm>
              <a:off x="15216" y="43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8" name="六邊形 7"/>
            <p:cNvSpPr/>
            <p:nvPr/>
          </p:nvSpPr>
          <p:spPr>
            <a:xfrm>
              <a:off x="16838" y="6274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9" name="六邊形 8"/>
            <p:cNvSpPr/>
            <p:nvPr/>
          </p:nvSpPr>
          <p:spPr>
            <a:xfrm>
              <a:off x="14055" y="7251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10" name="六邊形 9"/>
            <p:cNvSpPr/>
            <p:nvPr/>
          </p:nvSpPr>
          <p:spPr>
            <a:xfrm>
              <a:off x="7358" y="8921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11" name="六邊形 10"/>
            <p:cNvSpPr/>
            <p:nvPr/>
          </p:nvSpPr>
          <p:spPr>
            <a:xfrm>
              <a:off x="4406" y="6966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12" name="六邊形 11"/>
            <p:cNvSpPr/>
            <p:nvPr/>
          </p:nvSpPr>
          <p:spPr>
            <a:xfrm>
              <a:off x="17626" y="43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13" name="六邊形 12"/>
            <p:cNvSpPr/>
            <p:nvPr/>
          </p:nvSpPr>
          <p:spPr>
            <a:xfrm>
              <a:off x="10524" y="5379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14" name="六邊形 13"/>
            <p:cNvSpPr/>
            <p:nvPr/>
          </p:nvSpPr>
          <p:spPr>
            <a:xfrm>
              <a:off x="15812" y="7435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15" name="六邊形 14"/>
            <p:cNvSpPr/>
            <p:nvPr/>
          </p:nvSpPr>
          <p:spPr>
            <a:xfrm>
              <a:off x="11927" y="5579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16" name="六邊形 15"/>
            <p:cNvSpPr/>
            <p:nvPr/>
          </p:nvSpPr>
          <p:spPr>
            <a:xfrm>
              <a:off x="329" y="8726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17" name="六邊形 16"/>
            <p:cNvSpPr/>
            <p:nvPr/>
          </p:nvSpPr>
          <p:spPr>
            <a:xfrm>
              <a:off x="9525" y="7534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18" name="六邊形 17"/>
            <p:cNvSpPr/>
            <p:nvPr/>
          </p:nvSpPr>
          <p:spPr>
            <a:xfrm>
              <a:off x="12317" y="57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19" name="六邊形 18"/>
            <p:cNvSpPr/>
            <p:nvPr/>
          </p:nvSpPr>
          <p:spPr>
            <a:xfrm>
              <a:off x="13288" y="3640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20" name="六邊形 19"/>
            <p:cNvSpPr/>
            <p:nvPr/>
          </p:nvSpPr>
          <p:spPr>
            <a:xfrm>
              <a:off x="15216" y="5488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21" name="六邊形 20"/>
            <p:cNvSpPr/>
            <p:nvPr/>
          </p:nvSpPr>
          <p:spPr>
            <a:xfrm>
              <a:off x="16250" y="4322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22" name="六邊形 21"/>
            <p:cNvSpPr/>
            <p:nvPr/>
          </p:nvSpPr>
          <p:spPr>
            <a:xfrm>
              <a:off x="4406" y="9187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24" name="六邊形 23"/>
            <p:cNvSpPr/>
            <p:nvPr/>
          </p:nvSpPr>
          <p:spPr>
            <a:xfrm>
              <a:off x="17626" y="3192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25" name="六邊形 24"/>
            <p:cNvSpPr/>
            <p:nvPr/>
          </p:nvSpPr>
          <p:spPr>
            <a:xfrm>
              <a:off x="10687" y="9102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26" name="六邊形 25"/>
            <p:cNvSpPr/>
            <p:nvPr/>
          </p:nvSpPr>
          <p:spPr>
            <a:xfrm>
              <a:off x="17626" y="7627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27" name="六邊形 26"/>
            <p:cNvSpPr/>
            <p:nvPr/>
          </p:nvSpPr>
          <p:spPr>
            <a:xfrm>
              <a:off x="11074" y="7534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28" name="六邊形 27"/>
            <p:cNvSpPr/>
            <p:nvPr/>
          </p:nvSpPr>
          <p:spPr>
            <a:xfrm>
              <a:off x="14809" y="2084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30" name="六邊形 29"/>
            <p:cNvSpPr/>
            <p:nvPr/>
          </p:nvSpPr>
          <p:spPr>
            <a:xfrm>
              <a:off x="7898" y="7372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31" name="六邊形 30"/>
            <p:cNvSpPr/>
            <p:nvPr/>
          </p:nvSpPr>
          <p:spPr>
            <a:xfrm>
              <a:off x="13368" y="1943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32" name="六邊形 31"/>
            <p:cNvSpPr/>
            <p:nvPr/>
          </p:nvSpPr>
          <p:spPr>
            <a:xfrm>
              <a:off x="11520" y="3992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33" name="六邊形 32"/>
            <p:cNvSpPr/>
            <p:nvPr/>
          </p:nvSpPr>
          <p:spPr>
            <a:xfrm>
              <a:off x="13493" y="5488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34" name="六邊形 33"/>
            <p:cNvSpPr/>
            <p:nvPr/>
          </p:nvSpPr>
          <p:spPr>
            <a:xfrm>
              <a:off x="10184" y="2253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35" name="六邊形 34"/>
            <p:cNvSpPr/>
            <p:nvPr/>
          </p:nvSpPr>
          <p:spPr>
            <a:xfrm>
              <a:off x="16170" y="1190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36" name="六邊形 35"/>
            <p:cNvSpPr/>
            <p:nvPr/>
          </p:nvSpPr>
          <p:spPr>
            <a:xfrm>
              <a:off x="14729" y="3887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37" name="六邊形 36"/>
            <p:cNvSpPr/>
            <p:nvPr/>
          </p:nvSpPr>
          <p:spPr>
            <a:xfrm>
              <a:off x="13775" y="389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38" name="六邊形 37"/>
            <p:cNvSpPr/>
            <p:nvPr/>
          </p:nvSpPr>
          <p:spPr>
            <a:xfrm>
              <a:off x="9083" y="5709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39" name="六邊形 38"/>
            <p:cNvSpPr/>
            <p:nvPr/>
          </p:nvSpPr>
          <p:spPr>
            <a:xfrm>
              <a:off x="17626" y="4887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40" name="六邊形 39"/>
            <p:cNvSpPr/>
            <p:nvPr/>
          </p:nvSpPr>
          <p:spPr>
            <a:xfrm>
              <a:off x="9083" y="9102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41" name="六邊形 40"/>
            <p:cNvSpPr/>
            <p:nvPr/>
          </p:nvSpPr>
          <p:spPr>
            <a:xfrm>
              <a:off x="9926" y="3854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42" name="六邊形 41"/>
            <p:cNvSpPr/>
            <p:nvPr/>
          </p:nvSpPr>
          <p:spPr>
            <a:xfrm>
              <a:off x="12515" y="7251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43" name="六邊形 42"/>
            <p:cNvSpPr/>
            <p:nvPr/>
          </p:nvSpPr>
          <p:spPr>
            <a:xfrm>
              <a:off x="17406" y="9187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44" name="六邊形 43"/>
            <p:cNvSpPr/>
            <p:nvPr/>
          </p:nvSpPr>
          <p:spPr>
            <a:xfrm>
              <a:off x="17626" y="1561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45" name="六邊形 44"/>
            <p:cNvSpPr/>
            <p:nvPr/>
          </p:nvSpPr>
          <p:spPr>
            <a:xfrm>
              <a:off x="15716" y="9014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46" name="六邊形 45"/>
            <p:cNvSpPr/>
            <p:nvPr/>
          </p:nvSpPr>
          <p:spPr>
            <a:xfrm>
              <a:off x="10184" y="174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47" name="六邊形 46"/>
            <p:cNvSpPr/>
            <p:nvPr/>
          </p:nvSpPr>
          <p:spPr>
            <a:xfrm>
              <a:off x="8605" y="2253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48" name="六邊形 47"/>
            <p:cNvSpPr/>
            <p:nvPr/>
          </p:nvSpPr>
          <p:spPr>
            <a:xfrm>
              <a:off x="8605" y="697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49" name="六邊形 48"/>
            <p:cNvSpPr/>
            <p:nvPr/>
          </p:nvSpPr>
          <p:spPr>
            <a:xfrm>
              <a:off x="8364" y="3854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50" name="六邊形 49"/>
            <p:cNvSpPr/>
            <p:nvPr/>
          </p:nvSpPr>
          <p:spPr>
            <a:xfrm>
              <a:off x="6076" y="7627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51" name="六邊形 50"/>
            <p:cNvSpPr/>
            <p:nvPr/>
          </p:nvSpPr>
          <p:spPr>
            <a:xfrm>
              <a:off x="2287" y="9102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53" name="六邊形 52"/>
            <p:cNvSpPr/>
            <p:nvPr/>
          </p:nvSpPr>
          <p:spPr>
            <a:xfrm>
              <a:off x="16185" y="2831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54" name="六邊形 53"/>
            <p:cNvSpPr/>
            <p:nvPr/>
          </p:nvSpPr>
          <p:spPr>
            <a:xfrm>
              <a:off x="11246" y="1080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  <p:sp>
          <p:nvSpPr>
            <p:cNvPr id="55" name="六邊形 54"/>
            <p:cNvSpPr/>
            <p:nvPr/>
          </p:nvSpPr>
          <p:spPr>
            <a:xfrm>
              <a:off x="7517" y="5579"/>
              <a:ext cx="1441" cy="138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/>
            </a:p>
          </p:txBody>
        </p:sp>
      </p:grpSp>
      <p:sp>
        <p:nvSpPr>
          <p:cNvPr id="58" name="文字方塊 57"/>
          <p:cNvSpPr txBox="1"/>
          <p:nvPr/>
        </p:nvSpPr>
        <p:spPr>
          <a:xfrm>
            <a:off x="314325" y="382905"/>
            <a:ext cx="4700905" cy="3691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TW" sz="4800">
                <a:solidFill>
                  <a:schemeClr val="accent2"/>
                </a:solidFill>
                <a:latin typeface="Arial Black" panose="020B0A04020102020204" charset="0"/>
              </a:rPr>
              <a:t>Audio Vi</a:t>
            </a:r>
            <a:r>
              <a:rPr lang="en-US" altLang="en-US" sz="4800">
                <a:solidFill>
                  <a:schemeClr val="accent2"/>
                </a:solidFill>
                <a:latin typeface="Arial Black" panose="020B0A04020102020204" charset="0"/>
              </a:rPr>
              <a:t>sual</a:t>
            </a:r>
            <a:r>
              <a:rPr lang="en-US" altLang="zh-TW" sz="4800">
                <a:solidFill>
                  <a:schemeClr val="accent2"/>
                </a:solidFill>
                <a:latin typeface="Arial Black" panose="020B0A04020102020204" charset="0"/>
              </a:rPr>
              <a:t> Information Technology Club</a:t>
            </a:r>
            <a:endParaRPr lang="en-US" altLang="zh-TW" sz="4800">
              <a:solidFill>
                <a:schemeClr val="accent2"/>
              </a:solidFill>
              <a:latin typeface="Arial Black" panose="020B0A04020102020204" charset="0"/>
            </a:endParaRPr>
          </a:p>
          <a:p>
            <a:r>
              <a:rPr lang="en-US" altLang="zh-TW" sz="4000">
                <a:solidFill>
                  <a:srgbClr val="FFFF00"/>
                </a:solidFill>
                <a:latin typeface="Arial Black" panose="020B0A04020102020204" charset="0"/>
              </a:rPr>
              <a:t>2024 - 2025</a:t>
            </a:r>
            <a:endParaRPr lang="en-US" altLang="zh-TW" sz="4000">
              <a:solidFill>
                <a:srgbClr val="FFFF00"/>
              </a:solidFill>
              <a:latin typeface="Arial Black" panose="020B0A040201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" name="圓桌 1"/>
          <p:cNvGraphicFramePr/>
          <p:nvPr/>
        </p:nvGraphicFramePr>
        <p:xfrm>
          <a:off x="1828800" y="689610"/>
          <a:ext cx="8532495" cy="350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3501390">
                <a:tc>
                  <a:txBody>
                    <a:bodyPr/>
                    <a:p>
                      <a:pPr>
                        <a:buNone/>
                      </a:pPr>
                      <a:endParaRPr lang="zh-TW" altLang="en-US"/>
                    </a:p>
                  </a:txBody>
                  <a:tcPr>
                    <a:blipFill>
                      <a:blip r:embed="rId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TW" altLang="en-US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TW" altLang="en-US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919605" y="4562475"/>
            <a:ext cx="8441690" cy="7543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TW" sz="4000">
                <a:solidFill>
                  <a:schemeClr val="tx1"/>
                </a:solidFill>
                <a:latin typeface="Arial Black" panose="020B0A04020102020204" charset="0"/>
              </a:rPr>
              <a:t>Guess who they are</a:t>
            </a:r>
            <a:endParaRPr lang="en-US" altLang="zh-TW" sz="4000">
              <a:solidFill>
                <a:schemeClr val="tx1"/>
              </a:solidFill>
              <a:latin typeface="Arial Black" panose="020B0A040201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" name="圓桌 1"/>
          <p:cNvGraphicFramePr/>
          <p:nvPr/>
        </p:nvGraphicFramePr>
        <p:xfrm>
          <a:off x="1828800" y="689610"/>
          <a:ext cx="8532495" cy="350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3501390">
                <a:tc>
                  <a:txBody>
                    <a:bodyPr/>
                    <a:p>
                      <a:pPr>
                        <a:buNone/>
                      </a:pPr>
                      <a:endParaRPr lang="zh-TW" altLang="en-US"/>
                    </a:p>
                  </a:txBody>
                  <a:tcPr>
                    <a:blipFill>
                      <a:blip r:embed="rId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TW" altLang="en-US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TW" altLang="en-US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4" name="圓桌 3"/>
          <p:cNvGraphicFramePr/>
          <p:nvPr/>
        </p:nvGraphicFramePr>
        <p:xfrm>
          <a:off x="1828800" y="4944745"/>
          <a:ext cx="8533765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TW" sz="2800"/>
                        <a:t>Monkey King</a:t>
                      </a:r>
                      <a:endParaRPr lang="en-US" altLang="zh-TW" sz="280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sym typeface="+mn-ea"/>
                        </a:rPr>
                        <a:t>Elon Musk</a:t>
                      </a:r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sym typeface="+mn-ea"/>
                        </a:rPr>
                        <a:t>Stephen Chow</a:t>
                      </a:r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914775" y="5466715"/>
            <a:ext cx="3789045" cy="6426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TW"/>
              <a:t>A.I softwares can generate these pictures with a click of a mouse</a:t>
            </a:r>
            <a:endParaRPr lang="en-US" altLang="zh-TW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文字方塊 1"/>
          <p:cNvSpPr txBox="1"/>
          <p:nvPr/>
        </p:nvSpPr>
        <p:spPr>
          <a:xfrm>
            <a:off x="1536065" y="481965"/>
            <a:ext cx="9119870" cy="1109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TW" sz="3200">
                <a:solidFill>
                  <a:srgbClr val="C00000"/>
                </a:solidFill>
                <a:latin typeface="Arial Black" panose="020B0A04020102020204" charset="0"/>
              </a:rPr>
              <a:t>How easy to turn something in motion</a:t>
            </a:r>
            <a:endParaRPr lang="en-US" altLang="zh-TW" sz="3200">
              <a:solidFill>
                <a:srgbClr val="C00000"/>
              </a:solidFill>
              <a:latin typeface="Arial Black" panose="020B0A04020102020204" charset="0"/>
            </a:endParaRPr>
          </a:p>
          <a:p>
            <a:pPr algn="ctr"/>
            <a:r>
              <a:rPr lang="" altLang="en-US" sz="3200" u="sng">
                <a:solidFill>
                  <a:srgbClr val="FFC000"/>
                </a:solidFill>
                <a:latin typeface="Arial Black" panose="020B0A04020102020204" charset="0"/>
              </a:rPr>
              <a:t>Just one click</a:t>
            </a:r>
            <a:endParaRPr lang="" altLang="en-US" sz="3200" u="sng">
              <a:solidFill>
                <a:srgbClr val="FFC000"/>
              </a:solidFill>
              <a:latin typeface="Arial Black" panose="020B0A04020102020204" charset="0"/>
            </a:endParaRPr>
          </a:p>
        </p:txBody>
      </p:sp>
      <p:pic>
        <p:nvPicPr>
          <p:cNvPr id="4" name="imagetovideo.wmv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19860" y="1591310"/>
            <a:ext cx="9979660" cy="4628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文字方塊 1"/>
          <p:cNvSpPr txBox="1"/>
          <p:nvPr/>
        </p:nvSpPr>
        <p:spPr>
          <a:xfrm>
            <a:off x="1162050" y="831215"/>
            <a:ext cx="9526905" cy="62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TW" sz="3200">
                <a:latin typeface="Arial Black" panose="020B0A04020102020204" charset="0"/>
              </a:rPr>
              <a:t>Don't you want to be a popular A.I singer?</a:t>
            </a:r>
            <a:endParaRPr lang="en-US" altLang="zh-TW" sz="3200">
              <a:latin typeface="Arial Black" panose="020B0A0402010202020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3930" y="1645920"/>
            <a:ext cx="2080260" cy="3372485"/>
          </a:xfrm>
          <a:prstGeom prst="rect">
            <a:avLst/>
          </a:prstGeom>
        </p:spPr>
      </p:pic>
      <p:sp>
        <p:nvSpPr>
          <p:cNvPr id="4" name="&gt; 形箭號 3"/>
          <p:cNvSpPr/>
          <p:nvPr/>
        </p:nvSpPr>
        <p:spPr>
          <a:xfrm>
            <a:off x="4757420" y="3051175"/>
            <a:ext cx="1977390" cy="756285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55" y="1645920"/>
            <a:ext cx="2190115" cy="337312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699895" y="5464175"/>
            <a:ext cx="2540000" cy="701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TW" altLang="en-US" sz="4000" b="1">
                <a:solidFill>
                  <a:schemeClr val="accent2">
                    <a:lumMod val="75000"/>
                  </a:schemeClr>
                </a:solidFill>
                <a:latin typeface="標楷體" panose="03000509000000000000" charset="-120"/>
                <a:ea typeface="標楷體" panose="03000509000000000000" charset="-120"/>
                <a:hlinkClick r:id="rId3" action="ppaction://hlinkfile"/>
              </a:rPr>
              <a:t>林家謙</a:t>
            </a:r>
            <a:r>
              <a:rPr lang="zh-TW" altLang="en-US"/>
              <a:t> </a:t>
            </a:r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181215" y="5387975"/>
            <a:ext cx="2540000" cy="701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TW" altLang="en-US" sz="4000" b="1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  <a:hlinkClick r:id="rId4" action="ppaction://hlinkfile"/>
              </a:rPr>
              <a:t>尹光</a:t>
            </a:r>
            <a:endParaRPr lang="zh-TW" altLang="en-US" sz="4000" b="1">
              <a:solidFill>
                <a:srgbClr val="7030A0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文字方塊 2"/>
          <p:cNvSpPr txBox="1"/>
          <p:nvPr/>
        </p:nvSpPr>
        <p:spPr>
          <a:xfrm>
            <a:off x="1036320" y="481965"/>
            <a:ext cx="10505440" cy="9357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TW" sz="3600">
                <a:latin typeface="Times New Roman" panose="02020603050405020304" charset="0"/>
              </a:rPr>
              <a:t>A.I (Audio and Video Softwares)</a:t>
            </a:r>
            <a:endParaRPr lang="en-US" altLang="zh-TW" sz="3600">
              <a:latin typeface="Times New Roman" panose="02020603050405020304" charset="0"/>
            </a:endParaRPr>
          </a:p>
          <a:p>
            <a:pPr algn="l"/>
            <a:endParaRPr lang="en-US" altLang="zh-TW" sz="3600">
              <a:latin typeface="Times New Roman" panose="0202060305040502030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sz="3200">
                <a:latin typeface="Times New Roman" panose="02020603050405020304" charset="0"/>
              </a:rPr>
              <a:t>These softwares can turn you into an incrediable creator</a:t>
            </a:r>
            <a:endParaRPr lang="en-US" altLang="zh-TW" sz="3200">
              <a:latin typeface="Times New Roman" panose="02020603050405020304" charset="0"/>
            </a:endParaRPr>
          </a:p>
          <a:p>
            <a:pPr algn="l"/>
            <a:endParaRPr lang="en-US" altLang="zh-TW" sz="3600">
              <a:latin typeface="Times New Roman" panose="0202060305040502030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sz="3600">
                <a:latin typeface="Times New Roman" panose="02020603050405020304" charset="0"/>
              </a:rPr>
              <a:t>Many memorable images can bring back to live</a:t>
            </a:r>
            <a:endParaRPr lang="en-US" altLang="zh-TW" sz="3600">
              <a:latin typeface="Times New Roman" panose="0202060305040502030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altLang="zh-TW" sz="3600">
              <a:latin typeface="Times New Roman" panose="0202060305040502030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sz="3600">
                <a:latin typeface="Times New Roman" panose="02020603050405020304" charset="0"/>
              </a:rPr>
              <a:t>Master all these free online A.I generated audio and video softwares in a snap of a finger </a:t>
            </a:r>
            <a:endParaRPr lang="en-US" altLang="zh-TW" sz="3600">
              <a:latin typeface="Times New Roman" panose="0202060305040502030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altLang="zh-TW" sz="3600">
              <a:latin typeface="Times New Roman" panose="0202060305040502030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sz="3600">
                <a:latin typeface="Times New Roman" panose="02020603050405020304" charset="0"/>
              </a:rPr>
              <a:t>Bring you up-to-date of A.I technologies in the cyber world</a:t>
            </a:r>
            <a:endParaRPr lang="en-US" altLang="zh-TW" sz="3600">
              <a:latin typeface="Times New Roman" panose="0202060305040502030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altLang="zh-TW" sz="3600">
              <a:latin typeface="Times New Roman" panose="0202060305040502030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altLang="zh-TW" sz="3600">
              <a:latin typeface="Times New Roman" panose="02020603050405020304" charset="0"/>
            </a:endParaRPr>
          </a:p>
          <a:p>
            <a:pPr algn="l"/>
            <a:endParaRPr lang="en-US" altLang="zh-TW" sz="3600">
              <a:latin typeface="Times New Roman" panose="02020603050405020304" charset="0"/>
            </a:endParaRPr>
          </a:p>
          <a:p>
            <a:pPr algn="l"/>
            <a:endParaRPr lang="en-US" altLang="zh-TW" sz="3600">
              <a:latin typeface="Times New Roman" panose="02020603050405020304" charset="0"/>
            </a:endParaRPr>
          </a:p>
          <a:p>
            <a:pPr algn="l"/>
            <a:endParaRPr lang="en-US" altLang="zh-TW" sz="3600">
              <a:latin typeface="Times New Roman" panose="02020603050405020304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altLang="zh-TW" sz="360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文字方塊 1"/>
          <p:cNvSpPr txBox="1"/>
          <p:nvPr/>
        </p:nvSpPr>
        <p:spPr>
          <a:xfrm>
            <a:off x="1452880" y="511175"/>
            <a:ext cx="9740265" cy="5620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TW" sz="3200">
                <a:latin typeface="Arial Black" panose="020B0A04020102020204" charset="0"/>
              </a:rPr>
              <a:t>Come and Join (All are welcome)</a:t>
            </a:r>
            <a:endParaRPr lang="en-US" altLang="zh-TW" sz="3200">
              <a:latin typeface="Arial Black" panose="020B0A04020102020204" charset="0"/>
            </a:endParaRPr>
          </a:p>
          <a:p>
            <a:pPr algn="ctr"/>
            <a:endParaRPr lang="en-US" altLang="zh-TW" sz="3200">
              <a:latin typeface="Arial Black" panose="020B0A04020102020204" charset="0"/>
            </a:endParaRPr>
          </a:p>
          <a:p>
            <a:pPr algn="ctr"/>
            <a:r>
              <a:rPr lang="en-US" altLang="zh-TW" sz="3200">
                <a:latin typeface="Arial Black" panose="020B0A04020102020204" charset="0"/>
              </a:rPr>
              <a:t>Audio Visual Information Technology club (</a:t>
            </a:r>
            <a:r>
              <a:rPr lang="en-US" altLang="zh-TW" sz="4000">
                <a:solidFill>
                  <a:srgbClr val="7030A0"/>
                </a:solidFill>
                <a:latin typeface="Arial Black" panose="020B0A04020102020204" charset="0"/>
              </a:rPr>
              <a:t>Mr. Alberto</a:t>
            </a:r>
            <a:r>
              <a:rPr lang="en-US" altLang="zh-TW" sz="3200">
                <a:latin typeface="Arial Black" panose="020B0A04020102020204" charset="0"/>
              </a:rPr>
              <a:t>)</a:t>
            </a:r>
            <a:endParaRPr lang="en-US" altLang="zh-TW" sz="3200">
              <a:latin typeface="Arial Black" panose="020B0A04020102020204" charset="0"/>
            </a:endParaRPr>
          </a:p>
          <a:p>
            <a:pPr algn="ctr"/>
            <a:endParaRPr lang="en-US" altLang="zh-TW" sz="3200">
              <a:latin typeface="Arial Black" panose="020B0A04020102020204" charset="0"/>
            </a:endParaRPr>
          </a:p>
          <a:p>
            <a:pPr algn="l"/>
            <a:r>
              <a:rPr lang="en-US" altLang="zh-TW" sz="3200">
                <a:latin typeface="Arial Black" panose="020B0A04020102020204" charset="0"/>
              </a:rPr>
              <a:t>Meeting venue : Computer room (2nd floor)</a:t>
            </a:r>
            <a:endParaRPr lang="en-US" altLang="zh-TW" sz="3200">
              <a:latin typeface="Arial Black" panose="020B0A04020102020204" charset="0"/>
            </a:endParaRPr>
          </a:p>
          <a:p>
            <a:pPr algn="l"/>
            <a:endParaRPr lang="en-US" altLang="zh-TW" sz="3200">
              <a:latin typeface="Arial Black" panose="020B0A04020102020204" charset="0"/>
            </a:endParaRPr>
          </a:p>
          <a:p>
            <a:pPr algn="l"/>
            <a:r>
              <a:rPr lang="en-US" altLang="zh-TW" sz="3200">
                <a:latin typeface="Arial Black" panose="020B0A04020102020204" charset="0"/>
              </a:rPr>
              <a:t>Meeting Date / Time : Day 7 / Lunch Time                          							(13:25 - 14:05)</a:t>
            </a:r>
            <a:endParaRPr lang="en-US" altLang="zh-TW" sz="3200">
              <a:latin typeface="Arial Black" panose="020B0A04020102020204" charset="0"/>
            </a:endParaRPr>
          </a:p>
          <a:p>
            <a:pPr algn="l"/>
            <a:endParaRPr lang="en-US" altLang="zh-TW" sz="3200">
              <a:latin typeface="Arial Black" panose="020B0A04020102020204" charset="0"/>
            </a:endParaRPr>
          </a:p>
          <a:p>
            <a:pPr algn="l"/>
            <a:r>
              <a:rPr lang="en-US" altLang="zh-TW" sz="3200">
                <a:latin typeface="Arial Black" panose="020B0A04020102020204" charset="0"/>
              </a:rPr>
              <a:t>Meeting Frequency : Once a month </a:t>
            </a:r>
            <a:endParaRPr lang="en-US" altLang="zh-TW" sz="3200">
              <a:latin typeface="Arial Black" panose="020B0A040201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WPS Presentation</Application>
  <PresentationFormat>宽屏</PresentationFormat>
  <Paragraphs>48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新細明體</vt:lpstr>
      <vt:lpstr>Wingdings</vt:lpstr>
      <vt:lpstr>Arial Black</vt:lpstr>
      <vt:lpstr>標楷體</vt:lpstr>
      <vt:lpstr>Times New Roman</vt:lpstr>
      <vt:lpstr>Microsoft YaHei</vt:lpstr>
      <vt:lpstr/>
      <vt:lpstr>Arial Unicode MS</vt:lpstr>
      <vt:lpstr>新細明體</vt:lpstr>
      <vt:lpstr>Calibri Light</vt:lpstr>
      <vt:lpstr>Calibri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4</cp:revision>
  <dcterms:created xsi:type="dcterms:W3CDTF">2024-09-11T16:19:00Z</dcterms:created>
  <dcterms:modified xsi:type="dcterms:W3CDTF">2024-09-11T18:32:32Z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1028-10.8.0.6003</vt:lpwstr>
  </property>
</Properties>
</file>