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3EE020-45AB-43D9-9AC3-9C99040B3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5EAE946-90F6-40A8-9025-3FA001383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952C9E-8920-4B42-BF15-14858CBF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4ED580-70C9-4D4A-8F70-EEDD6D3C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7A80B4-9E76-4C9D-94A1-772D7AAB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029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3F8600-C290-4031-BE75-AD9DCE9C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4621F02-BFDB-4DBE-8666-919F6EB22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12B164-5FB8-4B6F-9345-C420388F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DEA37B-9398-450B-BE10-68071BB9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6C39FE-8B7A-4701-9C2F-5581AF4F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014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13021A2-C43A-497C-95F1-468359494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D284DC7-48CD-4B58-A008-4E49E914E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117D87-EB50-42CE-B8DA-FC824E69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EBF5FF-5FA3-499E-8934-93EFD4B1B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6A890F-5988-4ED8-9C40-A2935AE0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38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AC3BEB-F96D-4166-AB3A-CD5C3F49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A2118C-7C80-4045-9B78-B120B6F05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A1A700-AF8E-47FC-B257-8D90CEB7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7BD8F5-E272-4108-A67F-29589E57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F1BDB1-F6AA-4E1D-8E9B-0F54C96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661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849BDE-500A-41E3-8392-A501EC1D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91E859-D8F6-41C5-B9D3-731C3C21D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10080B-BD90-4151-BCA7-C2B8ABD3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3E103F-85C6-484E-A4D1-BCAC73FA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E7BFCD-7F7C-4715-ADD9-69A2C7BF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663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EB1ABF-4E37-4DA0-AA04-0F0073BB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9DCE54-42EF-4D86-9836-5497C1F45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53C82B0-6692-4AD8-B2F9-8A1BC9AFD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A84C9-CE5B-4C80-9EED-FD2A1226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7865AA-B727-42C0-8EE9-747D3DA6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D58E5D-BDA0-4DB6-BE34-D4D4EA83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896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251AC9-840B-4CA7-958B-8F8C9A1C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52F71D-2987-4065-A359-96B30A71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1090DCD-484E-4A0B-8970-89C01EB68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36514E-B10D-4866-96AB-342B32EFA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5670B2F-75C4-49C5-974E-346DB563E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018324E-37D7-49F8-AD89-9CB0A849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58FC641-083D-4E3A-9FA0-8A3AACAB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587C9DC-6D66-4FE7-86D2-A2501D8F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530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8C8630-9ABB-4A65-96B3-3E886863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6291CC-A242-4434-8E09-6C83FDD4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4E95FDC-23A3-4D75-90D0-2FA65B10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AF7CD43-F73D-4669-B661-6EDE80E1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048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7635EC1-18AA-4E1E-8D16-332029CD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A0F85CC-6569-4ED9-8718-481AC6C8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C64495-C4C9-4D12-A96F-5E28BFC1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996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E77839-C7A6-4BB1-A413-9E602A01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D9B220-E18A-4161-972D-09FB7476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D35C8-1374-4F04-AB8A-B08F1E5E5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AAB2E1A-F13C-446B-9A3B-0030B7C4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199D5-08EF-47DC-8A0D-3547F8FE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4B764C-1A92-4170-BBE5-F157C3BC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674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FF6C98-FCC4-415E-AA75-79580EA8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9B5322C-0C7B-4E0B-82F7-621BD33D5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C8554E7-637C-4726-80B1-E590DC34B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EA863AB-10A2-4D54-AB46-1536E736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4930F5F-234A-4A02-A8C3-98BF0131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076E26-D269-4E90-B8D7-F6911BC4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949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0A203D2-E602-4CBF-9ABB-359855C1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A785B7-6A29-4064-BB8D-E6D9382E6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5DE8FC-E64C-4668-B327-E94CB7727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4413D-FC23-4C56-98A7-93A2F584A45B}" type="datetimeFigureOut">
              <a:rPr lang="zh-HK" altLang="en-US" smtClean="0"/>
              <a:t>13/9/2024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DC85EC-9C4A-4062-B0E9-4C4EA99BD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CBD64E-197E-4E70-8AF4-2B6C99EF1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4A5F8-597D-4EFF-BD7A-B2E53CD30B7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91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2CBD2-E281-432E-B794-A6243F33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679"/>
            <a:ext cx="10515600" cy="1753111"/>
          </a:xfrm>
        </p:spPr>
        <p:txBody>
          <a:bodyPr/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 club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棋藝學會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04B062-C7CF-43B8-BC70-77FC0D75D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Club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/c: 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Mak Chin Ho 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(6/F Staff Room)</a:t>
            </a:r>
            <a:endParaRPr lang="zh-HK" altLang="en-US" dirty="0"/>
          </a:p>
        </p:txBody>
      </p:sp>
      <p:pic>
        <p:nvPicPr>
          <p:cNvPr id="1026" name="Picture 2" descr="給社會新鮮人的你──來學習圍棋的「職場人生」 ｜ 周俊勳／ 圍棋與人生｜ 獨立評論">
            <a:extLst>
              <a:ext uri="{FF2B5EF4-FFF2-40B4-BE49-F238E27FC236}">
                <a16:creationId xmlns:a16="http://schemas.microsoft.com/office/drawing/2014/main" id="{5C398B70-0E3D-4BD5-A91D-55E50DBB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2" y="2287855"/>
            <a:ext cx="6608427" cy="43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289C533-0414-4E74-B231-4571EDBA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629" y="4150689"/>
            <a:ext cx="3784524" cy="25235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573FF1-0718-4D4B-85C1-92AAA35F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628" y="1428811"/>
            <a:ext cx="3784524" cy="24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5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12B1FD-C606-4E30-9B74-8E75DD007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49" y="416274"/>
            <a:ext cx="10515600" cy="6236195"/>
          </a:xfrm>
        </p:spPr>
        <p:txBody>
          <a:bodyPr/>
          <a:lstStyle/>
          <a:p>
            <a:pPr marL="0" indent="0">
              <a:buNone/>
            </a:pPr>
            <a:r>
              <a:rPr lang="zh-HK" altLang="en-US" sz="5400" dirty="0">
                <a:solidFill>
                  <a:srgbClr val="FF0000"/>
                </a:solidFill>
              </a:rPr>
              <a:t>圍棋 </a:t>
            </a:r>
            <a:endParaRPr lang="en-US" altLang="zh-HK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HK" altLang="en-US" sz="5400" dirty="0">
                <a:solidFill>
                  <a:srgbClr val="FF0000"/>
                </a:solidFill>
              </a:rPr>
              <a:t>象棋 </a:t>
            </a:r>
            <a:endParaRPr lang="en-US" altLang="zh-HK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HK" altLang="en-US" sz="5400" dirty="0">
                <a:solidFill>
                  <a:srgbClr val="FF0000"/>
                </a:solidFill>
              </a:rPr>
              <a:t>飛行棋</a:t>
            </a:r>
            <a:endParaRPr lang="en-US" altLang="zh-HK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rgbClr val="FF0000"/>
                </a:solidFill>
              </a:rPr>
              <a:t>波子棋</a:t>
            </a:r>
            <a:r>
              <a:rPr lang="en-US" altLang="zh-HK" sz="5400" dirty="0">
                <a:solidFill>
                  <a:srgbClr val="FF0000"/>
                </a:solidFill>
              </a:rPr>
              <a:t>...</a:t>
            </a:r>
            <a:r>
              <a:rPr lang="en-US" altLang="zh-HK" sz="5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Meeting time: </a:t>
            </a:r>
          </a:p>
          <a:p>
            <a:pPr marL="0" indent="0">
              <a:buNone/>
            </a:pPr>
            <a:r>
              <a:rPr lang="en-US" altLang="zh-HK" dirty="0"/>
              <a:t>4:00-4:40pm (Friday) </a:t>
            </a:r>
          </a:p>
          <a:p>
            <a:pPr marL="0" indent="0">
              <a:buNone/>
            </a:pPr>
            <a:r>
              <a:rPr lang="en-US" altLang="zh-HK" dirty="0"/>
              <a:t>Once a month</a:t>
            </a: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5DC340-C381-42D4-AA3C-B29A13425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63" y="290731"/>
            <a:ext cx="4714770" cy="3138269"/>
          </a:xfrm>
          <a:prstGeom prst="rect">
            <a:avLst/>
          </a:prstGeom>
        </p:spPr>
      </p:pic>
      <p:sp>
        <p:nvSpPr>
          <p:cNvPr id="5" name="AutoShape 2" descr="斗兽棋- 抖音百科">
            <a:extLst>
              <a:ext uri="{FF2B5EF4-FFF2-40B4-BE49-F238E27FC236}">
                <a16:creationId xmlns:a16="http://schemas.microsoft.com/office/drawing/2014/main" id="{B3C9EEA4-9472-4DC4-A082-30BEF64C14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2EB614-1E9B-48DB-A477-F4951FDD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94" y="1019263"/>
            <a:ext cx="3457871" cy="42923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A96FBF0-8E94-4287-915C-D37D761D4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63" y="3547800"/>
            <a:ext cx="4728900" cy="31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8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40</Words>
  <Application>Microsoft Office PowerPoint</Application>
  <PresentationFormat>寬螢幕</PresentationFormat>
  <Paragraphs>11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8" baseType="lpstr">
      <vt:lpstr>新細明體</vt:lpstr>
      <vt:lpstr>Arial</vt:lpstr>
      <vt:lpstr>Calibri</vt:lpstr>
      <vt:lpstr>Calibri Light</vt:lpstr>
      <vt:lpstr>Times New Roman</vt:lpstr>
      <vt:lpstr>Office 佈景主題</vt:lpstr>
      <vt:lpstr>Chess club 棋藝學會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Mak Chin Ho</dc:creator>
  <cp:lastModifiedBy>Mak Chin Ho</cp:lastModifiedBy>
  <cp:revision>4</cp:revision>
  <dcterms:created xsi:type="dcterms:W3CDTF">2024-09-13T01:19:28Z</dcterms:created>
  <dcterms:modified xsi:type="dcterms:W3CDTF">2024-09-13T01:49:21Z</dcterms:modified>
</cp:coreProperties>
</file>