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57" r:id="rId4"/>
    <p:sldId id="259" r:id="rId5"/>
    <p:sldId id="260" r:id="rId6"/>
    <p:sldId id="261" r:id="rId7"/>
    <p:sldId id="262" r:id="rId8"/>
    <p:sldId id="264" r:id="rId9"/>
    <p:sldId id="265" r:id="rId10"/>
    <p:sldId id="272" r:id="rId11"/>
    <p:sldId id="271" r:id="rId12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95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B5E4E-6591-4F11-8A54-006F098385F7}" type="datetimeFigureOut">
              <a:rPr lang="zh-HK" altLang="en-US" smtClean="0"/>
              <a:t>5/9/2023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FCC9483-6550-41F4-A002-71FAA51D1D8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87128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B5E4E-6591-4F11-8A54-006F098385F7}" type="datetimeFigureOut">
              <a:rPr lang="zh-HK" altLang="en-US" smtClean="0"/>
              <a:t>5/9/2023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FCC9483-6550-41F4-A002-71FAA51D1D8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03463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B5E4E-6591-4F11-8A54-006F098385F7}" type="datetimeFigureOut">
              <a:rPr lang="zh-HK" altLang="en-US" smtClean="0"/>
              <a:t>5/9/2023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FCC9483-6550-41F4-A002-71FAA51D1D81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1591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B5E4E-6591-4F11-8A54-006F098385F7}" type="datetimeFigureOut">
              <a:rPr lang="zh-HK" altLang="en-US" smtClean="0"/>
              <a:t>5/9/2023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FCC9483-6550-41F4-A002-71FAA51D1D8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8346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B5E4E-6591-4F11-8A54-006F098385F7}" type="datetimeFigureOut">
              <a:rPr lang="zh-HK" altLang="en-US" smtClean="0"/>
              <a:t>5/9/2023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FCC9483-6550-41F4-A002-71FAA51D1D81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9562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B5E4E-6591-4F11-8A54-006F098385F7}" type="datetimeFigureOut">
              <a:rPr lang="zh-HK" altLang="en-US" smtClean="0"/>
              <a:t>5/9/2023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FCC9483-6550-41F4-A002-71FAA51D1D8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57841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B5E4E-6591-4F11-8A54-006F098385F7}" type="datetimeFigureOut">
              <a:rPr lang="zh-HK" altLang="en-US" smtClean="0"/>
              <a:t>5/9/2023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9483-6550-41F4-A002-71FAA51D1D8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76405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B5E4E-6591-4F11-8A54-006F098385F7}" type="datetimeFigureOut">
              <a:rPr lang="zh-HK" altLang="en-US" smtClean="0"/>
              <a:t>5/9/2023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9483-6550-41F4-A002-71FAA51D1D8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67566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B5E4E-6591-4F11-8A54-006F098385F7}" type="datetimeFigureOut">
              <a:rPr lang="zh-HK" altLang="en-US" smtClean="0"/>
              <a:t>5/9/2023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9483-6550-41F4-A002-71FAA51D1D8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4377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B5E4E-6591-4F11-8A54-006F098385F7}" type="datetimeFigureOut">
              <a:rPr lang="zh-HK" altLang="en-US" smtClean="0"/>
              <a:t>5/9/2023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FCC9483-6550-41F4-A002-71FAA51D1D8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41823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B5E4E-6591-4F11-8A54-006F098385F7}" type="datetimeFigureOut">
              <a:rPr lang="zh-HK" altLang="en-US" smtClean="0"/>
              <a:t>5/9/2023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FCC9483-6550-41F4-A002-71FAA51D1D8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01128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B5E4E-6591-4F11-8A54-006F098385F7}" type="datetimeFigureOut">
              <a:rPr lang="zh-HK" altLang="en-US" smtClean="0"/>
              <a:t>5/9/2023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FCC9483-6550-41F4-A002-71FAA51D1D8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1320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B5E4E-6591-4F11-8A54-006F098385F7}" type="datetimeFigureOut">
              <a:rPr lang="zh-HK" altLang="en-US" smtClean="0"/>
              <a:t>5/9/2023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9483-6550-41F4-A002-71FAA51D1D8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16386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B5E4E-6591-4F11-8A54-006F098385F7}" type="datetimeFigureOut">
              <a:rPr lang="zh-HK" altLang="en-US" smtClean="0"/>
              <a:t>5/9/2023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9483-6550-41F4-A002-71FAA51D1D8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68976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B5E4E-6591-4F11-8A54-006F098385F7}" type="datetimeFigureOut">
              <a:rPr lang="zh-HK" altLang="en-US" smtClean="0"/>
              <a:t>5/9/2023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9483-6550-41F4-A002-71FAA51D1D8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90987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B5E4E-6591-4F11-8A54-006F098385F7}" type="datetimeFigureOut">
              <a:rPr lang="zh-HK" altLang="en-US" smtClean="0"/>
              <a:t>5/9/2023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FCC9483-6550-41F4-A002-71FAA51D1D8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96549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B5E4E-6591-4F11-8A54-006F098385F7}" type="datetimeFigureOut">
              <a:rPr lang="zh-HK" altLang="en-US" smtClean="0"/>
              <a:t>5/9/2023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FCC9483-6550-41F4-A002-71FAA51D1D8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06043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HK" dirty="0"/>
              <a:t>Gardening Club 2023-24</a:t>
            </a:r>
            <a:endParaRPr lang="zh-HK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HK" sz="4000" i="1" u="sng" dirty="0">
                <a:solidFill>
                  <a:srgbClr val="FF0000"/>
                </a:solidFill>
              </a:rPr>
              <a:t>Gardening is considered by many people to be a relaxing activity.</a:t>
            </a:r>
            <a:endParaRPr lang="zh-HK" altLang="en-US" sz="4000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785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DB4604A1-5549-446E-A64A-83C5F659C4E3}"/>
              </a:ext>
            </a:extLst>
          </p:cNvPr>
          <p:cNvSpPr txBox="1">
            <a:spLocks/>
          </p:cNvSpPr>
          <p:nvPr/>
        </p:nvSpPr>
        <p:spPr>
          <a:xfrm>
            <a:off x="1354675" y="969280"/>
            <a:ext cx="3331625" cy="4062190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br>
              <a:rPr lang="en-US" altLang="zh-TW" dirty="0"/>
            </a:br>
            <a:r>
              <a:rPr lang="en-US" altLang="zh-TW" dirty="0"/>
              <a:t>Two pots per class gardening scheme</a:t>
            </a:r>
            <a:br>
              <a:rPr lang="en-US" altLang="zh-TW" dirty="0"/>
            </a:br>
            <a:r>
              <a:rPr lang="zh-TW" altLang="zh-HK" dirty="0"/>
              <a:t>「一班兩花」種植計劃</a:t>
            </a:r>
            <a:r>
              <a:rPr lang="en-US" altLang="zh-TW" dirty="0"/>
              <a:t> 2022-2023 </a:t>
            </a:r>
            <a:r>
              <a:rPr lang="zh-TW" altLang="en-US" dirty="0"/>
              <a:t>回顧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Photo</a:t>
            </a:r>
            <a:r>
              <a:rPr lang="zh-TW" altLang="en-US" dirty="0"/>
              <a:t> </a:t>
            </a:r>
            <a:r>
              <a:rPr lang="en-US" altLang="zh-TW" dirty="0"/>
              <a:t>on second term</a:t>
            </a:r>
            <a:br>
              <a:rPr lang="zh-TW" altLang="zh-HK" dirty="0"/>
            </a:br>
            <a:endParaRPr lang="zh-HK" altLang="en-US" dirty="0"/>
          </a:p>
          <a:p>
            <a:endParaRPr lang="en-US" altLang="zh-TW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1CDC478-CC1F-48EC-B6FE-3873B2086B0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960" y="1307782"/>
            <a:ext cx="4513580" cy="3385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9688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7F282FCC-1690-40DB-9B1A-FEDD3562851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84947"/>
            <a:ext cx="4396740" cy="329755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標題 1">
            <a:extLst>
              <a:ext uri="{FF2B5EF4-FFF2-40B4-BE49-F238E27FC236}">
                <a16:creationId xmlns:a16="http://schemas.microsoft.com/office/drawing/2014/main" id="{306D8D2D-90D5-4AB0-B996-E11159136D2E}"/>
              </a:ext>
            </a:extLst>
          </p:cNvPr>
          <p:cNvSpPr txBox="1">
            <a:spLocks/>
          </p:cNvSpPr>
          <p:nvPr/>
        </p:nvSpPr>
        <p:spPr>
          <a:xfrm>
            <a:off x="1354675" y="969280"/>
            <a:ext cx="3331625" cy="4062190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br>
              <a:rPr lang="en-US" altLang="zh-TW" dirty="0"/>
            </a:br>
            <a:r>
              <a:rPr lang="en-US" altLang="zh-TW" dirty="0"/>
              <a:t>Two pots per class gardening scheme</a:t>
            </a:r>
            <a:br>
              <a:rPr lang="en-US" altLang="zh-TW" dirty="0"/>
            </a:br>
            <a:r>
              <a:rPr lang="zh-TW" altLang="zh-HK" dirty="0"/>
              <a:t>「一班兩花」種植計劃</a:t>
            </a:r>
            <a:r>
              <a:rPr lang="en-US" altLang="zh-TW" dirty="0"/>
              <a:t> 2022-2023 </a:t>
            </a:r>
            <a:r>
              <a:rPr lang="zh-TW" altLang="en-US" dirty="0"/>
              <a:t>回顧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Photo</a:t>
            </a:r>
            <a:r>
              <a:rPr lang="zh-TW" altLang="en-US" dirty="0"/>
              <a:t> </a:t>
            </a:r>
            <a:r>
              <a:rPr lang="en-US" altLang="zh-TW" dirty="0"/>
              <a:t>on second term</a:t>
            </a:r>
            <a:br>
              <a:rPr lang="zh-TW" altLang="zh-HK" dirty="0"/>
            </a:br>
            <a:endParaRPr lang="zh-HK" altLang="en-US" dirty="0"/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961558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zh-TW" dirty="0"/>
            </a:br>
            <a:r>
              <a:rPr lang="en-US" altLang="zh-TW" dirty="0"/>
              <a:t>Two pots per class gardening scheme</a:t>
            </a:r>
            <a:br>
              <a:rPr lang="en-US" altLang="zh-TW" dirty="0"/>
            </a:br>
            <a:r>
              <a:rPr lang="zh-TW" altLang="zh-HK" dirty="0"/>
              <a:t>「一班兩花」種植計劃</a:t>
            </a:r>
            <a:br>
              <a:rPr lang="zh-TW" altLang="zh-HK" dirty="0"/>
            </a:b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Co-organized with LCSD</a:t>
            </a:r>
          </a:p>
          <a:p>
            <a:endParaRPr lang="zh-HK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838161B-E135-43FD-9F09-3A6615E7E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8442" y="2430534"/>
            <a:ext cx="6735115" cy="338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180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D95F22CB-BD1B-4497-91DB-23857FC94380}"/>
              </a:ext>
            </a:extLst>
          </p:cNvPr>
          <p:cNvSpPr txBox="1">
            <a:spLocks/>
          </p:cNvSpPr>
          <p:nvPr/>
        </p:nvSpPr>
        <p:spPr>
          <a:xfrm>
            <a:off x="1678525" y="-183245"/>
            <a:ext cx="4503200" cy="406219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br>
              <a:rPr lang="en-US" altLang="zh-TW" dirty="0"/>
            </a:br>
            <a:r>
              <a:rPr lang="en-US" altLang="zh-TW" dirty="0"/>
              <a:t>Two pots per class gardening scheme</a:t>
            </a:r>
            <a:br>
              <a:rPr lang="en-US" altLang="zh-TW" dirty="0"/>
            </a:br>
            <a:r>
              <a:rPr lang="zh-TW" altLang="zh-HK" dirty="0"/>
              <a:t>「一班兩花」種植計劃</a:t>
            </a:r>
            <a:r>
              <a:rPr lang="en-US" altLang="zh-TW" dirty="0"/>
              <a:t> 2022-2023 </a:t>
            </a:r>
            <a:r>
              <a:rPr lang="zh-TW" altLang="en-US" dirty="0"/>
              <a:t>回顧</a:t>
            </a:r>
            <a:br>
              <a:rPr lang="zh-TW" altLang="zh-HK" dirty="0"/>
            </a:br>
            <a:endParaRPr lang="zh-HK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0007062-3AAA-4B70-B1FA-6D934A7D18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900" y="0"/>
            <a:ext cx="5143500" cy="685800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C1BA8638-80BB-4099-A4D4-32E1FF3CE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0183" y="2631170"/>
            <a:ext cx="3436918" cy="407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054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F297FF48-072A-4886-9789-5DE349C94D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382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F44E408C-5221-4E96-AB2B-A98CDBF1E8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295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D689EFA6-3161-4A81-94F7-23061D88FF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577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DE950A9F-C6B7-4687-BABA-C74D5BBB52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485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B20232CA-E21A-4C59-8248-3887289F7B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390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C0831AF1-82EF-4697-A8F0-197DE29FE5F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155" y="1159780"/>
            <a:ext cx="5273040" cy="39547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標題 1">
            <a:extLst>
              <a:ext uri="{FF2B5EF4-FFF2-40B4-BE49-F238E27FC236}">
                <a16:creationId xmlns:a16="http://schemas.microsoft.com/office/drawing/2014/main" id="{DB4604A1-5549-446E-A64A-83C5F659C4E3}"/>
              </a:ext>
            </a:extLst>
          </p:cNvPr>
          <p:cNvSpPr txBox="1">
            <a:spLocks/>
          </p:cNvSpPr>
          <p:nvPr/>
        </p:nvSpPr>
        <p:spPr>
          <a:xfrm>
            <a:off x="1354675" y="969280"/>
            <a:ext cx="3331625" cy="4062190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br>
              <a:rPr lang="en-US" altLang="zh-TW" dirty="0"/>
            </a:br>
            <a:r>
              <a:rPr lang="en-US" altLang="zh-TW" dirty="0"/>
              <a:t>Two pots per class gardening scheme</a:t>
            </a:r>
            <a:br>
              <a:rPr lang="en-US" altLang="zh-TW" dirty="0"/>
            </a:br>
            <a:r>
              <a:rPr lang="zh-TW" altLang="zh-HK" dirty="0"/>
              <a:t>「一班兩花」種植計劃</a:t>
            </a:r>
            <a:r>
              <a:rPr lang="en-US" altLang="zh-TW" dirty="0"/>
              <a:t> 2022-2023 </a:t>
            </a:r>
            <a:r>
              <a:rPr lang="zh-TW" altLang="en-US" dirty="0"/>
              <a:t>回顧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Photo</a:t>
            </a:r>
            <a:r>
              <a:rPr lang="zh-TW" altLang="en-US" dirty="0"/>
              <a:t> </a:t>
            </a:r>
            <a:r>
              <a:rPr lang="en-US" altLang="zh-TW" dirty="0"/>
              <a:t>on first term</a:t>
            </a:r>
            <a:br>
              <a:rPr lang="zh-TW" altLang="zh-HK" dirty="0"/>
            </a:b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208317152"/>
      </p:ext>
    </p:extLst>
  </p:cSld>
  <p:clrMapOvr>
    <a:masterClrMapping/>
  </p:clrMapOvr>
</p:sld>
</file>

<file path=ppt/theme/theme1.xml><?xml version="1.0" encoding="utf-8"?>
<a:theme xmlns:a="http://schemas.openxmlformats.org/drawingml/2006/main" name="絲縷">
  <a:themeElements>
    <a:clrScheme name="絲縷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絲縷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絲縷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41</TotalTime>
  <Words>123</Words>
  <Application>Microsoft Office PowerPoint</Application>
  <PresentationFormat>寬螢幕</PresentationFormat>
  <Paragraphs>14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6" baseType="lpstr">
      <vt:lpstr>微軟正黑體</vt:lpstr>
      <vt:lpstr>Arial</vt:lpstr>
      <vt:lpstr>Century Gothic</vt:lpstr>
      <vt:lpstr>Wingdings 3</vt:lpstr>
      <vt:lpstr>絲縷</vt:lpstr>
      <vt:lpstr>Gardening Club 2023-24</vt:lpstr>
      <vt:lpstr> Two pots per class gardening scheme 「一班兩花」種植計劃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KTGSS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Gardening Club</dc:title>
  <dc:creator>Chiu Man Hung</dc:creator>
  <cp:lastModifiedBy>Chiu Man Hung</cp:lastModifiedBy>
  <cp:revision>9</cp:revision>
  <dcterms:created xsi:type="dcterms:W3CDTF">2022-09-09T08:04:20Z</dcterms:created>
  <dcterms:modified xsi:type="dcterms:W3CDTF">2023-09-05T07:47:06Z</dcterms:modified>
</cp:coreProperties>
</file>