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80" r:id="rId5"/>
    <p:sldId id="259" r:id="rId6"/>
    <p:sldId id="261" r:id="rId7"/>
    <p:sldId id="273" r:id="rId8"/>
    <p:sldId id="274" r:id="rId9"/>
    <p:sldId id="276" r:id="rId1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712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346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159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34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956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7841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6405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756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37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182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112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32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638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897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098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654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5E4E-6591-4F11-8A54-006F098385F7}" type="datetimeFigureOut">
              <a:rPr lang="zh-HK" altLang="en-US" smtClean="0"/>
              <a:t>3/9/2024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CC9483-6550-41F4-A002-71FAA51D1D8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604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/>
              <a:t>Gardening Club 2024-25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sz="4000" i="1" u="sng" dirty="0">
                <a:solidFill>
                  <a:srgbClr val="FF0000"/>
                </a:solidFill>
              </a:rPr>
              <a:t>Gardening is considered by many people to be a relaxing activity.</a:t>
            </a:r>
            <a:endParaRPr lang="zh-HK" altLang="en-US" sz="40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8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en-US" altLang="zh-TW" dirty="0"/>
              <a:t>Two pots per class gardening scheme</a:t>
            </a:r>
            <a:br>
              <a:rPr lang="en-US" altLang="zh-TW" dirty="0"/>
            </a:br>
            <a:r>
              <a:rPr lang="zh-TW" altLang="zh-HK" dirty="0"/>
              <a:t>「一班兩花」種植計劃</a:t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Co-organized with LCSD</a:t>
            </a:r>
          </a:p>
          <a:p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10ECC96-AB81-41E8-8394-995061F29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62" y="2691291"/>
            <a:ext cx="6811326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8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D95F22CB-BD1B-4497-91DB-23857FC94380}"/>
              </a:ext>
            </a:extLst>
          </p:cNvPr>
          <p:cNvSpPr txBox="1">
            <a:spLocks/>
          </p:cNvSpPr>
          <p:nvPr/>
        </p:nvSpPr>
        <p:spPr>
          <a:xfrm>
            <a:off x="861779" y="1663310"/>
            <a:ext cx="4503200" cy="40621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altLang="zh-TW" dirty="0"/>
            </a:br>
            <a:r>
              <a:rPr lang="en-US" altLang="zh-TW" dirty="0"/>
              <a:t>Two pots per class gardening scheme</a:t>
            </a:r>
            <a:br>
              <a:rPr lang="en-US" altLang="zh-TW" dirty="0"/>
            </a:br>
            <a:endParaRPr lang="en-US" altLang="zh-TW" dirty="0"/>
          </a:p>
          <a:p>
            <a:r>
              <a:rPr lang="zh-TW" altLang="zh-HK" dirty="0"/>
              <a:t>「一班兩花」種植計劃</a:t>
            </a:r>
            <a:r>
              <a:rPr lang="en-US" altLang="zh-TW" dirty="0"/>
              <a:t> 2023-2024 </a:t>
            </a:r>
            <a:r>
              <a:rPr lang="zh-TW" altLang="en-US" dirty="0"/>
              <a:t>回顧</a:t>
            </a:r>
            <a:br>
              <a:rPr lang="zh-TW" altLang="zh-HK" dirty="0"/>
            </a:br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FAD2FE3-B989-47CA-A240-BFBE3020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62" y="0"/>
            <a:ext cx="6448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5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AACC4D-D6F1-43D3-8A52-D81E72B1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YouTube</a:t>
            </a:r>
            <a:r>
              <a:rPr lang="zh-TW" altLang="en-US" dirty="0"/>
              <a:t> </a:t>
            </a:r>
            <a:r>
              <a:rPr lang="en-US" altLang="zh-TW" dirty="0"/>
              <a:t>link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2F0C55-764D-4B8D-9966-6997E6A0E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642" y="703943"/>
            <a:ext cx="8915400" cy="3777622"/>
          </a:xfrm>
        </p:spPr>
        <p:txBody>
          <a:bodyPr/>
          <a:lstStyle/>
          <a:p>
            <a:r>
              <a:rPr lang="en-US" altLang="zh-HK" dirty="0"/>
              <a:t>https://www.youtube.com/watch?v=OPEQH8hzEYs</a:t>
            </a:r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796BA56-CB9E-4816-A80F-C36053F97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28" y="1905000"/>
            <a:ext cx="6445343" cy="41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1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服裝, 人員, 足部穿著, 男孩 的圖片&#10;&#10;自動產生的描述">
            <a:extLst>
              <a:ext uri="{FF2B5EF4-FFF2-40B4-BE49-F238E27FC236}">
                <a16:creationId xmlns:a16="http://schemas.microsoft.com/office/drawing/2014/main" id="{19166636-9076-42B5-8732-910C8E693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8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4" descr="一張含有 服裝, 人員, 足部穿著, 建築 的圖片&#10;&#10;自動產生的描述">
            <a:extLst>
              <a:ext uri="{FF2B5EF4-FFF2-40B4-BE49-F238E27FC236}">
                <a16:creationId xmlns:a16="http://schemas.microsoft.com/office/drawing/2014/main" id="{61AA99D3-BE10-42E6-B2ED-EBEDCB5B8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85" y="365125"/>
            <a:ext cx="8378429" cy="62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74444FA-F152-4D55-A0BE-6A597399D6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2" y="-919162"/>
            <a:ext cx="3914775" cy="869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75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E1C58A5-7CC0-475A-8EA3-14A5ABBE47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7" y="-690562"/>
            <a:ext cx="6181725" cy="823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17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8D556C9-0369-4CEE-A06E-2AD99F0361B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7" y="1109662"/>
            <a:ext cx="6181725" cy="463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667919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</TotalTime>
  <Words>69</Words>
  <Application>Microsoft Office PowerPoint</Application>
  <PresentationFormat>寬螢幕</PresentationFormat>
  <Paragraphs>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Century Gothic</vt:lpstr>
      <vt:lpstr>Wingdings 3</vt:lpstr>
      <vt:lpstr>絲縷</vt:lpstr>
      <vt:lpstr>Gardening Club 2024-25</vt:lpstr>
      <vt:lpstr> Two pots per class gardening scheme 「一班兩花」種植計劃 </vt:lpstr>
      <vt:lpstr>PowerPoint 簡報</vt:lpstr>
      <vt:lpstr>YouTube link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KTGSS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Gardening Club</dc:title>
  <dc:creator>Chiu Man Hung</dc:creator>
  <cp:lastModifiedBy>Chiu Man Hung</cp:lastModifiedBy>
  <cp:revision>17</cp:revision>
  <dcterms:created xsi:type="dcterms:W3CDTF">2022-09-09T08:04:20Z</dcterms:created>
  <dcterms:modified xsi:type="dcterms:W3CDTF">2024-09-03T08:53:02Z</dcterms:modified>
</cp:coreProperties>
</file>