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8288000" cy="10287000"/>
  <p:notesSz cx="6858000" cy="9144000"/>
  <p:embeddedFontLst>
    <p:embeddedFont>
      <p:font typeface="Arimo Bold" panose="020B0604020202020204" charset="0"/>
      <p:regular r:id="rId12"/>
    </p:embeddedFont>
    <p:embeddedFont>
      <p:font typeface="Arimo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ktgss.homeip.net/25-JPC.mp4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42777" y="3151475"/>
            <a:ext cx="8394090" cy="178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9000" b="1">
                <a:solidFill>
                  <a:srgbClr val="0E2841"/>
                </a:solidFill>
                <a:latin typeface="Arimo Bold"/>
                <a:ea typeface="Arimo Bold"/>
                <a:cs typeface="Arimo Bold"/>
                <a:sym typeface="Arimo Bold"/>
              </a:rPr>
              <a:t>觀塘官立中學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443073" y="4527768"/>
            <a:ext cx="8047501" cy="898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E2841"/>
                </a:solidFill>
                <a:latin typeface="Arimo"/>
                <a:ea typeface="Arimo"/>
                <a:cs typeface="Arimo"/>
                <a:sym typeface="Arimo"/>
              </a:rPr>
              <a:t>制服團隊 JPC</a:t>
            </a:r>
          </a:p>
        </p:txBody>
      </p:sp>
      <p:sp>
        <p:nvSpPr>
          <p:cNvPr id="4" name="Freeform 4"/>
          <p:cNvSpPr/>
          <p:nvPr/>
        </p:nvSpPr>
        <p:spPr>
          <a:xfrm>
            <a:off x="510705" y="2722980"/>
            <a:ext cx="6212640" cy="6212640"/>
          </a:xfrm>
          <a:custGeom>
            <a:avLst/>
            <a:gdLst/>
            <a:ahLst/>
            <a:cxnLst/>
            <a:rect l="l" t="t" r="r" b="b"/>
            <a:pathLst>
              <a:path w="6212640" h="6212640">
                <a:moveTo>
                  <a:pt x="0" y="0"/>
                </a:moveTo>
                <a:lnTo>
                  <a:pt x="6212640" y="0"/>
                </a:lnTo>
                <a:lnTo>
                  <a:pt x="6212640" y="6212640"/>
                </a:lnTo>
                <a:lnTo>
                  <a:pt x="0" y="621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379" y="-8966"/>
            <a:ext cx="9358012" cy="10295969"/>
          </a:xfrm>
          <a:custGeom>
            <a:avLst/>
            <a:gdLst/>
            <a:ahLst/>
            <a:cxnLst/>
            <a:rect l="l" t="t" r="r" b="b"/>
            <a:pathLst>
              <a:path w="9358012" h="10295969">
                <a:moveTo>
                  <a:pt x="0" y="0"/>
                </a:moveTo>
                <a:lnTo>
                  <a:pt x="9358012" y="0"/>
                </a:lnTo>
                <a:lnTo>
                  <a:pt x="9358012" y="10295969"/>
                </a:lnTo>
                <a:lnTo>
                  <a:pt x="0" y="10295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" y="3"/>
            <a:ext cx="18287542" cy="10287000"/>
            <a:chOff x="0" y="0"/>
            <a:chExt cx="2438339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3364" cy="13716000"/>
            </a:xfrm>
            <a:custGeom>
              <a:avLst/>
              <a:gdLst/>
              <a:ahLst/>
              <a:cxnLst/>
              <a:rect l="l" t="t" r="r" b="b"/>
              <a:pathLst>
                <a:path w="24383364" h="13716000">
                  <a:moveTo>
                    <a:pt x="0" y="0"/>
                  </a:moveTo>
                  <a:lnTo>
                    <a:pt x="24383364" y="0"/>
                  </a:lnTo>
                  <a:lnTo>
                    <a:pt x="243833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2037183"/>
            <a:ext cx="6212640" cy="6212640"/>
          </a:xfrm>
          <a:custGeom>
            <a:avLst/>
            <a:gdLst/>
            <a:ahLst/>
            <a:cxnLst/>
            <a:rect l="l" t="t" r="r" b="b"/>
            <a:pathLst>
              <a:path w="6212640" h="6212640">
                <a:moveTo>
                  <a:pt x="0" y="0"/>
                </a:moveTo>
                <a:lnTo>
                  <a:pt x="6212640" y="0"/>
                </a:lnTo>
                <a:lnTo>
                  <a:pt x="6212640" y="6212640"/>
                </a:lnTo>
                <a:lnTo>
                  <a:pt x="0" y="621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41340" y="5662291"/>
            <a:ext cx="5688771" cy="3903129"/>
          </a:xfrm>
          <a:custGeom>
            <a:avLst/>
            <a:gdLst/>
            <a:ahLst/>
            <a:cxnLst/>
            <a:rect l="l" t="t" r="r" b="b"/>
            <a:pathLst>
              <a:path w="5688771" h="3903129">
                <a:moveTo>
                  <a:pt x="0" y="0"/>
                </a:moveTo>
                <a:lnTo>
                  <a:pt x="5688771" y="0"/>
                </a:lnTo>
                <a:lnTo>
                  <a:pt x="5688771" y="3903129"/>
                </a:lnTo>
                <a:lnTo>
                  <a:pt x="0" y="390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842982" y="4285667"/>
            <a:ext cx="7026114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E2841"/>
                </a:solidFill>
                <a:latin typeface="Arimo"/>
                <a:ea typeface="Arimo"/>
                <a:cs typeface="Arimo"/>
                <a:sym typeface="Arimo"/>
              </a:rPr>
              <a:t>期待同學們的加入</a:t>
            </a:r>
          </a:p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E2841"/>
                </a:solidFill>
                <a:latin typeface="Arimo"/>
                <a:ea typeface="Arimo"/>
                <a:cs typeface="Arimo"/>
                <a:sym typeface="Arimo"/>
              </a:rPr>
              <a:t>           謝謝！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3604" y="7153988"/>
            <a:ext cx="94107" cy="2124075"/>
          </a:xfrm>
          <a:custGeom>
            <a:avLst/>
            <a:gdLst/>
            <a:ahLst/>
            <a:cxnLst/>
            <a:rect l="l" t="t" r="r" b="b"/>
            <a:pathLst>
              <a:path w="94107" h="2124075">
                <a:moveTo>
                  <a:pt x="0" y="0"/>
                </a:moveTo>
                <a:lnTo>
                  <a:pt x="94107" y="0"/>
                </a:lnTo>
                <a:lnTo>
                  <a:pt x="94107" y="2124074"/>
                </a:lnTo>
                <a:lnTo>
                  <a:pt x="0" y="2124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28700" y="0"/>
            <a:ext cx="19316700" cy="6953383"/>
          </a:xfrm>
          <a:custGeom>
            <a:avLst/>
            <a:gdLst/>
            <a:ahLst/>
            <a:cxnLst/>
            <a:rect l="l" t="t" r="r" b="b"/>
            <a:pathLst>
              <a:path w="19316700" h="6953383">
                <a:moveTo>
                  <a:pt x="0" y="0"/>
                </a:moveTo>
                <a:lnTo>
                  <a:pt x="19316700" y="0"/>
                </a:lnTo>
                <a:lnTo>
                  <a:pt x="19316700" y="6953383"/>
                </a:lnTo>
                <a:lnTo>
                  <a:pt x="0" y="6953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189" t="-72083" b="-7208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51560" y="7240903"/>
            <a:ext cx="4945605" cy="1998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8"/>
              </a:lnSpc>
            </a:pPr>
            <a:r>
              <a:rPr lang="en-US" sz="51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JPC (Junior Police Call)  少年警訊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67711" y="6145973"/>
            <a:ext cx="10163559" cy="264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0"/>
              </a:lnSpc>
            </a:pPr>
            <a:endParaRPr/>
          </a:p>
          <a:p>
            <a:pPr algn="l">
              <a:lnSpc>
                <a:spcPts val="5060"/>
              </a:lnSpc>
            </a:pPr>
            <a:endParaRPr/>
          </a:p>
          <a:p>
            <a:pPr algn="l">
              <a:lnSpc>
                <a:spcPts val="5060"/>
              </a:lnSpc>
            </a:pPr>
            <a:endParaRPr/>
          </a:p>
          <a:p>
            <a:pPr marL="1060061" lvl="1" indent="-530031" algn="l">
              <a:lnSpc>
                <a:spcPts val="5060"/>
              </a:lnSpc>
              <a:buFont typeface="Arial"/>
              <a:buChar char="•"/>
            </a:pPr>
            <a:r>
              <a:rPr lang="en-US" sz="58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正式加入制服團隊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1560" y="7240903"/>
            <a:ext cx="4945605" cy="1998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8"/>
              </a:lnSpc>
            </a:pPr>
            <a:r>
              <a:rPr lang="en-US" sz="51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JPC (Junior Police Call)  少年警訊</a:t>
            </a:r>
          </a:p>
        </p:txBody>
      </p:sp>
      <p:sp>
        <p:nvSpPr>
          <p:cNvPr id="3" name="Freeform 3"/>
          <p:cNvSpPr/>
          <p:nvPr/>
        </p:nvSpPr>
        <p:spPr>
          <a:xfrm>
            <a:off x="30" y="15"/>
            <a:ext cx="18287970" cy="6837630"/>
          </a:xfrm>
          <a:custGeom>
            <a:avLst/>
            <a:gdLst/>
            <a:ahLst/>
            <a:cxnLst/>
            <a:rect l="l" t="t" r="r" b="b"/>
            <a:pathLst>
              <a:path w="18287970" h="6837630">
                <a:moveTo>
                  <a:pt x="0" y="0"/>
                </a:moveTo>
                <a:lnTo>
                  <a:pt x="18287970" y="0"/>
                </a:lnTo>
                <a:lnTo>
                  <a:pt x="18287970" y="6837630"/>
                </a:lnTo>
                <a:lnTo>
                  <a:pt x="0" y="6837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650" b="-82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73604" y="7153988"/>
            <a:ext cx="94107" cy="2124075"/>
          </a:xfrm>
          <a:custGeom>
            <a:avLst/>
            <a:gdLst/>
            <a:ahLst/>
            <a:cxnLst/>
            <a:rect l="l" t="t" r="r" b="b"/>
            <a:pathLst>
              <a:path w="94107" h="2124075">
                <a:moveTo>
                  <a:pt x="0" y="0"/>
                </a:moveTo>
                <a:lnTo>
                  <a:pt x="94107" y="0"/>
                </a:lnTo>
                <a:lnTo>
                  <a:pt x="94107" y="2124074"/>
                </a:lnTo>
                <a:lnTo>
                  <a:pt x="0" y="2124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73604" y="7287338"/>
            <a:ext cx="10163559" cy="279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6"/>
              </a:lnSpc>
            </a:pPr>
            <a:endParaRPr/>
          </a:p>
          <a:p>
            <a:pPr marL="895826" lvl="1" indent="-447913" algn="l">
              <a:lnSpc>
                <a:spcPts val="4276"/>
              </a:lnSpc>
              <a:buFont typeface="Arial"/>
              <a:buChar char="•"/>
            </a:pPr>
            <a:r>
              <a:rPr lang="en-US" sz="49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以中式步操形式負責大型活動的</a:t>
            </a:r>
          </a:p>
          <a:p>
            <a:pPr marL="895826" lvl="1" indent="-447913" algn="l">
              <a:lnSpc>
                <a:spcPts val="4276"/>
              </a:lnSpc>
            </a:pPr>
            <a:r>
              <a:rPr lang="en-US" sz="49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升旗儀式，如陸運會及水運會</a:t>
            </a:r>
          </a:p>
          <a:p>
            <a:pPr marL="895826" lvl="1" indent="-447913" algn="l">
              <a:lnSpc>
                <a:spcPts val="4276"/>
              </a:lnSpc>
            </a:pPr>
            <a:endParaRPr lang="en-US" sz="495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95826" lvl="1" indent="-447913" algn="l">
              <a:lnSpc>
                <a:spcPts val="4276"/>
              </a:lnSpc>
            </a:pPr>
            <a:endParaRPr lang="en-US" sz="495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86240" y="6847170"/>
            <a:ext cx="8517638" cy="75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2"/>
              </a:lnSpc>
            </a:pPr>
            <a:r>
              <a:rPr lang="en-US" sz="31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*JPC在中六畢業典禮負責升旗儀式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13076"/>
            <a:ext cx="7045452" cy="208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步操有什麼好處？</a:t>
            </a:r>
          </a:p>
        </p:txBody>
      </p:sp>
      <p:sp>
        <p:nvSpPr>
          <p:cNvPr id="3" name="Freeform 3"/>
          <p:cNvSpPr/>
          <p:nvPr/>
        </p:nvSpPr>
        <p:spPr>
          <a:xfrm>
            <a:off x="936342" y="3530727"/>
            <a:ext cx="4939792" cy="84582"/>
          </a:xfrm>
          <a:custGeom>
            <a:avLst/>
            <a:gdLst/>
            <a:ahLst/>
            <a:cxnLst/>
            <a:rect l="l" t="t" r="r" b="b"/>
            <a:pathLst>
              <a:path w="4939792" h="84582">
                <a:moveTo>
                  <a:pt x="0" y="0"/>
                </a:moveTo>
                <a:lnTo>
                  <a:pt x="4939792" y="0"/>
                </a:lnTo>
                <a:lnTo>
                  <a:pt x="4939792" y="84582"/>
                </a:lnTo>
                <a:lnTo>
                  <a:pt x="0" y="84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53415" y="1209865"/>
            <a:ext cx="7505885" cy="7505885"/>
          </a:xfrm>
          <a:custGeom>
            <a:avLst/>
            <a:gdLst/>
            <a:ahLst/>
            <a:cxnLst/>
            <a:rect l="l" t="t" r="r" b="b"/>
            <a:pathLst>
              <a:path w="7505885" h="7505885">
                <a:moveTo>
                  <a:pt x="0" y="0"/>
                </a:moveTo>
                <a:lnTo>
                  <a:pt x="7505885" y="0"/>
                </a:lnTo>
                <a:lnTo>
                  <a:pt x="7505885" y="7505885"/>
                </a:lnTo>
                <a:lnTo>
                  <a:pt x="0" y="750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6342" y="4072312"/>
            <a:ext cx="8790455" cy="3398635"/>
          </a:xfrm>
          <a:custGeom>
            <a:avLst/>
            <a:gdLst/>
            <a:ahLst/>
            <a:cxnLst/>
            <a:rect l="l" t="t" r="r" b="b"/>
            <a:pathLst>
              <a:path w="8790455" h="3398635">
                <a:moveTo>
                  <a:pt x="0" y="0"/>
                </a:moveTo>
                <a:lnTo>
                  <a:pt x="8790455" y="0"/>
                </a:lnTo>
                <a:lnTo>
                  <a:pt x="8790455" y="3398634"/>
                </a:lnTo>
                <a:lnTo>
                  <a:pt x="0" y="3398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2" r="-72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26096"/>
            <a:ext cx="6370023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0"/>
              </a:lnSpc>
            </a:pPr>
            <a:r>
              <a:rPr lang="en-US" sz="62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選擇我們的好處？</a:t>
            </a:r>
          </a:p>
        </p:txBody>
      </p:sp>
      <p:sp>
        <p:nvSpPr>
          <p:cNvPr id="3" name="Freeform 3"/>
          <p:cNvSpPr/>
          <p:nvPr/>
        </p:nvSpPr>
        <p:spPr>
          <a:xfrm>
            <a:off x="926782" y="3847154"/>
            <a:ext cx="5278755" cy="94107"/>
          </a:xfrm>
          <a:custGeom>
            <a:avLst/>
            <a:gdLst/>
            <a:ahLst/>
            <a:cxnLst/>
            <a:rect l="l" t="t" r="r" b="b"/>
            <a:pathLst>
              <a:path w="5278755" h="94107">
                <a:moveTo>
                  <a:pt x="0" y="0"/>
                </a:moveTo>
                <a:lnTo>
                  <a:pt x="5278756" y="0"/>
                </a:lnTo>
                <a:lnTo>
                  <a:pt x="5278756" y="94106"/>
                </a:lnTo>
                <a:lnTo>
                  <a:pt x="0" y="94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997689"/>
            <a:ext cx="8316750" cy="8291620"/>
          </a:xfrm>
          <a:custGeom>
            <a:avLst/>
            <a:gdLst/>
            <a:ahLst/>
            <a:cxnLst/>
            <a:rect l="l" t="t" r="r" b="b"/>
            <a:pathLst>
              <a:path w="8316750" h="8291620">
                <a:moveTo>
                  <a:pt x="0" y="0"/>
                </a:moveTo>
                <a:lnTo>
                  <a:pt x="8316750" y="0"/>
                </a:lnTo>
                <a:lnTo>
                  <a:pt x="8316750" y="8291621"/>
                </a:lnTo>
                <a:lnTo>
                  <a:pt x="0" y="8291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7250" y="4097434"/>
            <a:ext cx="7403868" cy="3020977"/>
          </a:xfrm>
          <a:custGeom>
            <a:avLst/>
            <a:gdLst/>
            <a:ahLst/>
            <a:cxnLst/>
            <a:rect l="l" t="t" r="r" b="b"/>
            <a:pathLst>
              <a:path w="7403868" h="3020977">
                <a:moveTo>
                  <a:pt x="0" y="0"/>
                </a:moveTo>
                <a:lnTo>
                  <a:pt x="7403868" y="0"/>
                </a:lnTo>
                <a:lnTo>
                  <a:pt x="7403868" y="3020977"/>
                </a:lnTo>
                <a:lnTo>
                  <a:pt x="0" y="30209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1" b="-121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4158" y="5932017"/>
            <a:ext cx="3882006" cy="3403574"/>
          </a:xfrm>
          <a:custGeom>
            <a:avLst/>
            <a:gdLst/>
            <a:ahLst/>
            <a:cxnLst/>
            <a:rect l="l" t="t" r="r" b="b"/>
            <a:pathLst>
              <a:path w="3882006" h="3403574">
                <a:moveTo>
                  <a:pt x="0" y="0"/>
                </a:moveTo>
                <a:lnTo>
                  <a:pt x="3882006" y="0"/>
                </a:lnTo>
                <a:lnTo>
                  <a:pt x="3882006" y="3403573"/>
                </a:lnTo>
                <a:lnTo>
                  <a:pt x="0" y="340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" r="-4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48740" y="631507"/>
            <a:ext cx="15590520" cy="185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JPC活動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6724" y="4872131"/>
            <a:ext cx="10163559" cy="203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4388" lvl="1" indent="-407194" algn="l">
              <a:lnSpc>
                <a:spcPts val="5400"/>
              </a:lnSpc>
              <a:buFont typeface="Arial"/>
              <a:buChar char="•"/>
            </a:pPr>
            <a:r>
              <a:rPr lang="en-US" sz="4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活動種類豐富，任君選擇！</a:t>
            </a:r>
          </a:p>
          <a:p>
            <a:pPr marL="814388" lvl="1" indent="-407194" algn="l">
              <a:lnSpc>
                <a:spcPts val="5400"/>
              </a:lnSpc>
            </a:pPr>
            <a:endParaRPr lang="en-US" sz="450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14388" lvl="1" indent="-407194" algn="l">
              <a:lnSpc>
                <a:spcPts val="5400"/>
              </a:lnSpc>
            </a:pPr>
            <a:endParaRPr lang="en-US" sz="450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90660" y="5995338"/>
            <a:ext cx="3945991" cy="3183699"/>
          </a:xfrm>
          <a:custGeom>
            <a:avLst/>
            <a:gdLst/>
            <a:ahLst/>
            <a:cxnLst/>
            <a:rect l="l" t="t" r="r" b="b"/>
            <a:pathLst>
              <a:path w="3945991" h="3183699">
                <a:moveTo>
                  <a:pt x="0" y="0"/>
                </a:moveTo>
                <a:lnTo>
                  <a:pt x="3945992" y="0"/>
                </a:lnTo>
                <a:lnTo>
                  <a:pt x="3945992" y="3183699"/>
                </a:lnTo>
                <a:lnTo>
                  <a:pt x="0" y="3183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" r="-3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65507" y="5978442"/>
            <a:ext cx="3709552" cy="3200593"/>
          </a:xfrm>
          <a:custGeom>
            <a:avLst/>
            <a:gdLst/>
            <a:ahLst/>
            <a:cxnLst/>
            <a:rect l="l" t="t" r="r" b="b"/>
            <a:pathLst>
              <a:path w="3709552" h="3200593">
                <a:moveTo>
                  <a:pt x="0" y="0"/>
                </a:moveTo>
                <a:lnTo>
                  <a:pt x="3709553" y="0"/>
                </a:lnTo>
                <a:lnTo>
                  <a:pt x="3709553" y="3200593"/>
                </a:lnTo>
                <a:lnTo>
                  <a:pt x="0" y="3200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8" r="-1068"/>
            </a:stretch>
          </a:blipFill>
        </p:spPr>
      </p:sp>
      <p:sp>
        <p:nvSpPr>
          <p:cNvPr id="7" name="Freeform 7"/>
          <p:cNvSpPr/>
          <p:nvPr/>
        </p:nvSpPr>
        <p:spPr>
          <a:xfrm rot="1438809">
            <a:off x="14728703" y="5870889"/>
            <a:ext cx="3175743" cy="2699355"/>
          </a:xfrm>
          <a:custGeom>
            <a:avLst/>
            <a:gdLst/>
            <a:ahLst/>
            <a:cxnLst/>
            <a:rect l="l" t="t" r="r" b="b"/>
            <a:pathLst>
              <a:path w="3175743" h="2699355">
                <a:moveTo>
                  <a:pt x="0" y="0"/>
                </a:moveTo>
                <a:lnTo>
                  <a:pt x="3175743" y="0"/>
                </a:lnTo>
                <a:lnTo>
                  <a:pt x="3175743" y="2699355"/>
                </a:lnTo>
                <a:lnTo>
                  <a:pt x="0" y="26993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" r="-100"/>
            </a:stretch>
          </a:blipFill>
        </p:spPr>
      </p:sp>
      <p:sp>
        <p:nvSpPr>
          <p:cNvPr id="8" name="Freeform 8"/>
          <p:cNvSpPr/>
          <p:nvPr/>
        </p:nvSpPr>
        <p:spPr>
          <a:xfrm rot="-1378962">
            <a:off x="13019155" y="6047412"/>
            <a:ext cx="3009420" cy="2668104"/>
          </a:xfrm>
          <a:custGeom>
            <a:avLst/>
            <a:gdLst/>
            <a:ahLst/>
            <a:cxnLst/>
            <a:rect l="l" t="t" r="r" b="b"/>
            <a:pathLst>
              <a:path w="3009420" h="2668104">
                <a:moveTo>
                  <a:pt x="0" y="0"/>
                </a:moveTo>
                <a:lnTo>
                  <a:pt x="3009421" y="0"/>
                </a:lnTo>
                <a:lnTo>
                  <a:pt x="3009421" y="2668104"/>
                </a:lnTo>
                <a:lnTo>
                  <a:pt x="0" y="26681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516" b="-2516"/>
            </a:stretch>
          </a:blipFill>
        </p:spPr>
      </p:sp>
      <p:sp>
        <p:nvSpPr>
          <p:cNvPr id="9" name="Freeform 9"/>
          <p:cNvSpPr/>
          <p:nvPr/>
        </p:nvSpPr>
        <p:spPr>
          <a:xfrm rot="235537">
            <a:off x="13900304" y="5238322"/>
            <a:ext cx="2861984" cy="2679855"/>
          </a:xfrm>
          <a:custGeom>
            <a:avLst/>
            <a:gdLst/>
            <a:ahLst/>
            <a:cxnLst/>
            <a:rect l="l" t="t" r="r" b="b"/>
            <a:pathLst>
              <a:path w="2861984" h="2679855">
                <a:moveTo>
                  <a:pt x="0" y="0"/>
                </a:moveTo>
                <a:lnTo>
                  <a:pt x="2861983" y="0"/>
                </a:lnTo>
                <a:lnTo>
                  <a:pt x="2861983" y="2679856"/>
                </a:lnTo>
                <a:lnTo>
                  <a:pt x="0" y="26798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" r="-2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82446" y="2275133"/>
            <a:ext cx="15590520" cy="60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五個範疇：</a:t>
            </a:r>
          </a:p>
        </p:txBody>
      </p:sp>
      <p:sp>
        <p:nvSpPr>
          <p:cNvPr id="11" name="Freeform 11"/>
          <p:cNvSpPr/>
          <p:nvPr/>
        </p:nvSpPr>
        <p:spPr>
          <a:xfrm>
            <a:off x="913743" y="2805296"/>
            <a:ext cx="15936920" cy="1781086"/>
          </a:xfrm>
          <a:custGeom>
            <a:avLst/>
            <a:gdLst/>
            <a:ahLst/>
            <a:cxnLst/>
            <a:rect l="l" t="t" r="r" b="b"/>
            <a:pathLst>
              <a:path w="15936920" h="1781086">
                <a:moveTo>
                  <a:pt x="0" y="0"/>
                </a:moveTo>
                <a:lnTo>
                  <a:pt x="15936920" y="0"/>
                </a:lnTo>
                <a:lnTo>
                  <a:pt x="15936920" y="1781085"/>
                </a:lnTo>
                <a:lnTo>
                  <a:pt x="0" y="178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22" b="-448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631507"/>
            <a:ext cx="15590520" cy="185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參加JPC活動可以獲得積分！！</a:t>
            </a:r>
          </a:p>
        </p:txBody>
      </p:sp>
      <p:sp>
        <p:nvSpPr>
          <p:cNvPr id="3" name="Freeform 3"/>
          <p:cNvSpPr/>
          <p:nvPr/>
        </p:nvSpPr>
        <p:spPr>
          <a:xfrm>
            <a:off x="867685" y="1541860"/>
            <a:ext cx="6399385" cy="5637874"/>
          </a:xfrm>
          <a:custGeom>
            <a:avLst/>
            <a:gdLst/>
            <a:ahLst/>
            <a:cxnLst/>
            <a:rect l="l" t="t" r="r" b="b"/>
            <a:pathLst>
              <a:path w="6399385" h="5637874">
                <a:moveTo>
                  <a:pt x="0" y="0"/>
                </a:moveTo>
                <a:lnTo>
                  <a:pt x="6399385" y="0"/>
                </a:lnTo>
                <a:lnTo>
                  <a:pt x="6399385" y="5637874"/>
                </a:lnTo>
                <a:lnTo>
                  <a:pt x="0" y="5637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" r="-24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13126" y="2130239"/>
            <a:ext cx="10646325" cy="118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03020" lvl="1" indent="-651510" algn="l">
              <a:lnSpc>
                <a:spcPts val="8640"/>
              </a:lnSpc>
              <a:buFont typeface="Arial"/>
              <a:buChar char="•"/>
            </a:pPr>
            <a:r>
              <a:rPr lang="en-US" sz="7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可用於換取獎賞；</a:t>
            </a:r>
          </a:p>
        </p:txBody>
      </p:sp>
      <p:sp>
        <p:nvSpPr>
          <p:cNvPr id="5" name="Freeform 5"/>
          <p:cNvSpPr/>
          <p:nvPr/>
        </p:nvSpPr>
        <p:spPr>
          <a:xfrm>
            <a:off x="8715031" y="3303760"/>
            <a:ext cx="5315661" cy="3256542"/>
          </a:xfrm>
          <a:custGeom>
            <a:avLst/>
            <a:gdLst/>
            <a:ahLst/>
            <a:cxnLst/>
            <a:rect l="l" t="t" r="r" b="b"/>
            <a:pathLst>
              <a:path w="5315661" h="3256542">
                <a:moveTo>
                  <a:pt x="0" y="0"/>
                </a:moveTo>
                <a:lnTo>
                  <a:pt x="5315661" y="0"/>
                </a:lnTo>
                <a:lnTo>
                  <a:pt x="5315661" y="3256542"/>
                </a:lnTo>
                <a:lnTo>
                  <a:pt x="0" y="325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32" b="-953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7099486"/>
            <a:ext cx="3592655" cy="2990071"/>
          </a:xfrm>
          <a:custGeom>
            <a:avLst/>
            <a:gdLst/>
            <a:ahLst/>
            <a:cxnLst/>
            <a:rect l="l" t="t" r="r" b="b"/>
            <a:pathLst>
              <a:path w="3592655" h="2990071">
                <a:moveTo>
                  <a:pt x="0" y="0"/>
                </a:moveTo>
                <a:lnTo>
                  <a:pt x="3592655" y="0"/>
                </a:lnTo>
                <a:lnTo>
                  <a:pt x="3592655" y="2990071"/>
                </a:lnTo>
                <a:lnTo>
                  <a:pt x="0" y="299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457" r="-3280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113126" y="7070911"/>
            <a:ext cx="1086188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0632" lvl="1" indent="-615316" algn="l">
              <a:lnSpc>
                <a:spcPts val="8160"/>
              </a:lnSpc>
              <a:buFont typeface="Arial"/>
              <a:buChar char="•"/>
            </a:pPr>
            <a:r>
              <a:rPr lang="en-US" sz="6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或參加少年警訊獎勵計劃</a:t>
            </a:r>
          </a:p>
        </p:txBody>
      </p:sp>
      <p:sp>
        <p:nvSpPr>
          <p:cNvPr id="8" name="Freeform 8"/>
          <p:cNvSpPr/>
          <p:nvPr/>
        </p:nvSpPr>
        <p:spPr>
          <a:xfrm>
            <a:off x="8257525" y="8128186"/>
            <a:ext cx="8681735" cy="1931810"/>
          </a:xfrm>
          <a:custGeom>
            <a:avLst/>
            <a:gdLst/>
            <a:ahLst/>
            <a:cxnLst/>
            <a:rect l="l" t="t" r="r" b="b"/>
            <a:pathLst>
              <a:path w="8681735" h="1931810">
                <a:moveTo>
                  <a:pt x="0" y="0"/>
                </a:moveTo>
                <a:lnTo>
                  <a:pt x="8681735" y="0"/>
                </a:lnTo>
                <a:lnTo>
                  <a:pt x="8681735" y="1931810"/>
                </a:lnTo>
                <a:lnTo>
                  <a:pt x="0" y="1931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554" b="-655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939260" y="8373404"/>
            <a:ext cx="1074689" cy="12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2"/>
              </a:lnSpc>
              <a:spcBef>
                <a:spcPct val="0"/>
              </a:spcBef>
            </a:pPr>
            <a:r>
              <a:rPr lang="en-US" sz="7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=&gt;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1570" y="0"/>
            <a:ext cx="7096430" cy="10287000"/>
          </a:xfrm>
          <a:custGeom>
            <a:avLst/>
            <a:gdLst/>
            <a:ahLst/>
            <a:cxnLst/>
            <a:rect l="l" t="t" r="r" b="b"/>
            <a:pathLst>
              <a:path w="7096430" h="10287000">
                <a:moveTo>
                  <a:pt x="0" y="0"/>
                </a:moveTo>
                <a:lnTo>
                  <a:pt x="7096430" y="0"/>
                </a:lnTo>
                <a:lnTo>
                  <a:pt x="70964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96" t="-1828" r="-48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0346" y="6995856"/>
            <a:ext cx="6972300" cy="1333500"/>
          </a:xfrm>
          <a:custGeom>
            <a:avLst/>
            <a:gdLst/>
            <a:ahLst/>
            <a:cxnLst/>
            <a:rect l="l" t="t" r="r" b="b"/>
            <a:pathLst>
              <a:path w="6972300" h="1333500">
                <a:moveTo>
                  <a:pt x="0" y="0"/>
                </a:moveTo>
                <a:lnTo>
                  <a:pt x="6972300" y="0"/>
                </a:lnTo>
                <a:lnTo>
                  <a:pt x="6972300" y="1333500"/>
                </a:lnTo>
                <a:lnTo>
                  <a:pt x="0" y="133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0900" y="5349670"/>
            <a:ext cx="7219950" cy="1333500"/>
          </a:xfrm>
          <a:custGeom>
            <a:avLst/>
            <a:gdLst/>
            <a:ahLst/>
            <a:cxnLst/>
            <a:rect l="l" t="t" r="r" b="b"/>
            <a:pathLst>
              <a:path w="7219950" h="1333500">
                <a:moveTo>
                  <a:pt x="0" y="0"/>
                </a:moveTo>
                <a:lnTo>
                  <a:pt x="7219950" y="0"/>
                </a:lnTo>
                <a:lnTo>
                  <a:pt x="7219950" y="1333500"/>
                </a:lnTo>
                <a:lnTo>
                  <a:pt x="0" y="133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0" r="-147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346" y="8642042"/>
            <a:ext cx="7621057" cy="1232516"/>
          </a:xfrm>
          <a:custGeom>
            <a:avLst/>
            <a:gdLst/>
            <a:ahLst/>
            <a:cxnLst/>
            <a:rect l="l" t="t" r="r" b="b"/>
            <a:pathLst>
              <a:path w="7621057" h="1232516">
                <a:moveTo>
                  <a:pt x="0" y="0"/>
                </a:moveTo>
                <a:lnTo>
                  <a:pt x="7621057" y="0"/>
                </a:lnTo>
                <a:lnTo>
                  <a:pt x="7621057" y="1232516"/>
                </a:lnTo>
                <a:lnTo>
                  <a:pt x="0" y="1232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" r="-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49149"/>
            <a:ext cx="11191570" cy="4886196"/>
          </a:xfrm>
          <a:custGeom>
            <a:avLst/>
            <a:gdLst/>
            <a:ahLst/>
            <a:cxnLst/>
            <a:rect l="l" t="t" r="r" b="b"/>
            <a:pathLst>
              <a:path w="11191570" h="4886196">
                <a:moveTo>
                  <a:pt x="0" y="0"/>
                </a:moveTo>
                <a:lnTo>
                  <a:pt x="11191570" y="0"/>
                </a:lnTo>
                <a:lnTo>
                  <a:pt x="11191570" y="4886196"/>
                </a:lnTo>
                <a:lnTo>
                  <a:pt x="0" y="4886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10" t="-2253" r="-2359" b="-32400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. JPC Promotion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716000" cy="10287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592" y="52885"/>
            <a:ext cx="4448600" cy="44486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3944600" y="4501485"/>
            <a:ext cx="4274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000" dirty="0" smtClean="0"/>
              <a:t>If you cannot watch the video, you may scan the above QR code or click </a:t>
            </a:r>
            <a:r>
              <a:rPr lang="en-US" altLang="zh-HK" sz="3000" dirty="0" smtClean="0">
                <a:hlinkClick r:id="rId6"/>
              </a:rPr>
              <a:t>HERE</a:t>
            </a:r>
            <a:r>
              <a:rPr lang="en-US" altLang="zh-HK" sz="3000" dirty="0" smtClean="0"/>
              <a:t>.</a:t>
            </a:r>
            <a:endParaRPr lang="zh-HK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70</Words>
  <Application>Microsoft Office PowerPoint</Application>
  <PresentationFormat>自訂</PresentationFormat>
  <Paragraphs>24</Paragraphs>
  <Slides>10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6" baseType="lpstr">
      <vt:lpstr>Arimo Bold</vt:lpstr>
      <vt:lpstr>Arimo</vt:lpstr>
      <vt:lpstr>Arial</vt:lpstr>
      <vt:lpstr>新細明體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正式加入制服團隊</dc:title>
  <cp:lastModifiedBy>Tse Tan Fai</cp:lastModifiedBy>
  <cp:revision>2</cp:revision>
  <dcterms:created xsi:type="dcterms:W3CDTF">2006-08-16T00:00:00Z</dcterms:created>
  <dcterms:modified xsi:type="dcterms:W3CDTF">2024-09-23T05:24:36Z</dcterms:modified>
  <dc:identifier>DAGRY5KT3mY</dc:identifier>
</cp:coreProperties>
</file>