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pen Sans" panose="02020500000000000000" charset="0"/>
      <p:regular r:id="rId8"/>
      <p:bold r:id="rId9"/>
      <p:italic r:id="rId10"/>
      <p:boldItalic r:id="rId11"/>
    </p:embeddedFont>
    <p:embeddedFont>
      <p:font typeface="PT Sans Narrow" panose="02020500000000000000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295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38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2b8cef2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2b8cef2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18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2b8cef2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2b8cef2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32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32b8cef2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32b8cef2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24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32b8cef2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32b8cef2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7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3650" y="2226339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女童軍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dirty="0"/>
              <a:t>東九龍第91分隊</a:t>
            </a:r>
            <a:endParaRPr sz="3000" dirty="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0" y="2774164"/>
            <a:ext cx="1832425" cy="197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2325" y="96448"/>
            <a:ext cx="1562375" cy="15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活動内容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-步操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-繩結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-編織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-宣誓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-考章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000000"/>
                </a:solidFill>
              </a:rPr>
              <a:t>-學習八項綱領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8200" y="2475175"/>
            <a:ext cx="3196700" cy="213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l="-7819" t="3040" r="7819" b="-3039"/>
          <a:stretch/>
        </p:blipFill>
        <p:spPr>
          <a:xfrm>
            <a:off x="5864900" y="393775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150" y="3124725"/>
            <a:ext cx="1348175" cy="13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l="-269560" t="39040" r="269560" b="-39040"/>
          <a:stretch/>
        </p:blipFill>
        <p:spPr>
          <a:xfrm>
            <a:off x="3371850" y="3642925"/>
            <a:ext cx="1348175" cy="13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9975" y="3087350"/>
            <a:ext cx="1422925" cy="14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8200" y="393775"/>
            <a:ext cx="3196699" cy="17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八項綱領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-服務社會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-履行女童軍規律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-培養獨立思考能力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-學習與人相處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4572000" y="1309700"/>
            <a:ext cx="3548100" cy="3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-保持身心健康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-享受戶外樂趣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-學習家務技能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-探討藝術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52" y="488400"/>
            <a:ext cx="729525" cy="8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4263" y="557186"/>
            <a:ext cx="686961" cy="7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1225" y="582569"/>
            <a:ext cx="686950" cy="72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8174" y="570038"/>
            <a:ext cx="729525" cy="752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">
            <a:off x="6536527" y="782952"/>
            <a:ext cx="2137350" cy="298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11700" y="8064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集會時間:  每月兩次，(考試測驗月將取消)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                  星期三    4:00p.m.-5:00p.m.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500" b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希望大家踴躍參與女童軍!!!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5802"/>
          <a:stretch/>
        </p:blipFill>
        <p:spPr>
          <a:xfrm>
            <a:off x="2000263" y="1178450"/>
            <a:ext cx="5143475" cy="34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</Words>
  <Application>Microsoft Office PowerPoint</Application>
  <PresentationFormat>如螢幕大小 (16:9)</PresentationFormat>
  <Paragraphs>21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PT Sans Narrow</vt:lpstr>
      <vt:lpstr>Open Sans</vt:lpstr>
      <vt:lpstr>Tropic</vt:lpstr>
      <vt:lpstr>女童軍 東九龍第91分隊</vt:lpstr>
      <vt:lpstr>活動内容</vt:lpstr>
      <vt:lpstr>八項綱領</vt:lpstr>
      <vt:lpstr>PowerPoint 簡報</vt:lpstr>
      <vt:lpstr>希望大家踴躍參與女童軍!!!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女童軍 東九龍第91分隊</dc:title>
  <dc:creator>Chan Yuk Lan</dc:creator>
  <cp:lastModifiedBy>Chan Yuk Lan</cp:lastModifiedBy>
  <cp:revision>2</cp:revision>
  <dcterms:modified xsi:type="dcterms:W3CDTF">2024-09-19T23:43:59Z</dcterms:modified>
</cp:coreProperties>
</file>