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9" roundtripDataSignature="AMtx7mgEKQULr5SEWSwitRc8U640+bOi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3" name="Google Shape;15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6"/>
          <p:cNvSpPr txBox="1"/>
          <p:nvPr>
            <p:ph idx="1" type="body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全景圖片 (含標題)">
  <p:cSld name="全景圖片 (含標題)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685800" y="4106333"/>
            <a:ext cx="10394708" cy="5888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mpac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5"/>
          <p:cNvSpPr/>
          <p:nvPr>
            <p:ph idx="2" type="pic"/>
          </p:nvPr>
        </p:nvSpPr>
        <p:spPr>
          <a:xfrm>
            <a:off x="685801" y="685799"/>
            <a:ext cx="10392513" cy="3194903"/>
          </a:xfrm>
          <a:prstGeom prst="rect">
            <a:avLst/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685780" y="4702923"/>
            <a:ext cx="10394728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83" name="Google Shape;83;p15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說明文字">
  <p:cSld name="標題與說明文字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685801" y="685800"/>
            <a:ext cx="10396902" cy="31949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685779" y="4106333"/>
            <a:ext cx="10394729" cy="12736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89" name="Google Shape;89;p16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引述 (含標題)">
  <p:cSld name="引述 (含標題)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1121732" y="685800"/>
            <a:ext cx="9525020" cy="2916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1550264" y="3610032"/>
            <a:ext cx="8667956" cy="377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95" name="Google Shape;95;p17"/>
          <p:cNvSpPr txBox="1"/>
          <p:nvPr>
            <p:ph idx="2" type="body"/>
          </p:nvPr>
        </p:nvSpPr>
        <p:spPr>
          <a:xfrm>
            <a:off x="685801" y="4106334"/>
            <a:ext cx="10396882" cy="12682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96" name="Google Shape;96;p17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99" name="Google Shape;99;p17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b="0" i="0" lang="zh-HK" sz="8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b="0" i="0" lang="zh-HK" sz="8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名片">
  <p:cSld name="名片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685800" y="1723854"/>
            <a:ext cx="10394707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685800" y="4247468"/>
            <a:ext cx="10394707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104" name="Google Shape;104;p18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8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欄">
  <p:cSld name="3 欄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685802" y="685800"/>
            <a:ext cx="10394706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68580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10" name="Google Shape;110;p19"/>
          <p:cNvSpPr txBox="1"/>
          <p:nvPr>
            <p:ph idx="2" type="body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11" name="Google Shape;111;p19"/>
          <p:cNvSpPr txBox="1"/>
          <p:nvPr>
            <p:ph idx="3" type="body"/>
          </p:nvPr>
        </p:nvSpPr>
        <p:spPr>
          <a:xfrm>
            <a:off x="423462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12" name="Google Shape;112;p19"/>
          <p:cNvSpPr txBox="1"/>
          <p:nvPr>
            <p:ph idx="4" type="body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13" name="Google Shape;113;p19"/>
          <p:cNvSpPr txBox="1"/>
          <p:nvPr>
            <p:ph idx="5" type="body"/>
          </p:nvPr>
        </p:nvSpPr>
        <p:spPr>
          <a:xfrm>
            <a:off x="7770380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14" name="Google Shape;114;p19"/>
          <p:cNvSpPr txBox="1"/>
          <p:nvPr>
            <p:ph idx="6" type="body"/>
          </p:nvPr>
        </p:nvSpPr>
        <p:spPr>
          <a:xfrm>
            <a:off x="7770380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15" name="Google Shape;115;p19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9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9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圖片欄">
  <p:cSld name="3 圖片欄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69184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b="0"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21" name="Google Shape;121;p20"/>
          <p:cNvSpPr/>
          <p:nvPr>
            <p:ph idx="2" type="pic"/>
          </p:nvPr>
        </p:nvSpPr>
        <p:spPr>
          <a:xfrm>
            <a:off x="685780" y="2063395"/>
            <a:ext cx="3310128" cy="1536725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2" name="Google Shape;122;p20"/>
          <p:cNvSpPr txBox="1"/>
          <p:nvPr>
            <p:ph idx="3" type="body"/>
          </p:nvPr>
        </p:nvSpPr>
        <p:spPr>
          <a:xfrm>
            <a:off x="691840" y="4389287"/>
            <a:ext cx="3310128" cy="985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23" name="Google Shape;123;p20"/>
          <p:cNvSpPr txBox="1"/>
          <p:nvPr>
            <p:ph idx="4" type="body"/>
          </p:nvPr>
        </p:nvSpPr>
        <p:spPr>
          <a:xfrm>
            <a:off x="423741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b="0"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24" name="Google Shape;124;p20"/>
          <p:cNvSpPr/>
          <p:nvPr>
            <p:ph idx="5" type="pic"/>
          </p:nvPr>
        </p:nvSpPr>
        <p:spPr>
          <a:xfrm>
            <a:off x="4235999" y="2063395"/>
            <a:ext cx="3310128" cy="1535237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5" name="Google Shape;125;p20"/>
          <p:cNvSpPr txBox="1"/>
          <p:nvPr>
            <p:ph idx="6" type="body"/>
          </p:nvPr>
        </p:nvSpPr>
        <p:spPr>
          <a:xfrm>
            <a:off x="4235999" y="4389286"/>
            <a:ext cx="3310128" cy="9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26" name="Google Shape;126;p20"/>
          <p:cNvSpPr txBox="1"/>
          <p:nvPr>
            <p:ph idx="7" type="body"/>
          </p:nvPr>
        </p:nvSpPr>
        <p:spPr>
          <a:xfrm>
            <a:off x="7768944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b="0"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27" name="Google Shape;127;p20"/>
          <p:cNvSpPr/>
          <p:nvPr>
            <p:ph idx="8" type="pic"/>
          </p:nvPr>
        </p:nvSpPr>
        <p:spPr>
          <a:xfrm>
            <a:off x="7768819" y="2063394"/>
            <a:ext cx="3310128" cy="1537196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8" name="Google Shape;128;p20"/>
          <p:cNvSpPr txBox="1"/>
          <p:nvPr>
            <p:ph idx="9" type="body"/>
          </p:nvPr>
        </p:nvSpPr>
        <p:spPr>
          <a:xfrm>
            <a:off x="7768819" y="4389284"/>
            <a:ext cx="3310128" cy="9853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29" name="Google Shape;129;p20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1" type="body"/>
          </p:nvPr>
        </p:nvSpPr>
        <p:spPr>
          <a:xfrm rot="5400000">
            <a:off x="4227558" y="-1478363"/>
            <a:ext cx="3311190" cy="103947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1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1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 rot="5400000">
            <a:off x="7603792" y="1897870"/>
            <a:ext cx="4688785" cy="2264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2"/>
          <p:cNvSpPr txBox="1"/>
          <p:nvPr>
            <p:ph idx="1" type="body"/>
          </p:nvPr>
        </p:nvSpPr>
        <p:spPr>
          <a:xfrm rot="5400000">
            <a:off x="2293623" y="-922023"/>
            <a:ext cx="4688785" cy="7904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rickwork-HD-R1a.jpg" id="23" name="Google Shape;2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7"/>
          <p:cNvSpPr/>
          <p:nvPr/>
        </p:nvSpPr>
        <p:spPr>
          <a:xfrm>
            <a:off x="-15875" y="0"/>
            <a:ext cx="11683810" cy="6588125"/>
          </a:xfrm>
          <a:custGeom>
            <a:rect b="b" l="l" r="r" t="t"/>
            <a:pathLst>
              <a:path extrusionOk="0" h="6588125" w="11683810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101600" rotWithShape="0" algn="tl" dir="4380000" dist="152400">
              <a:srgbClr val="000000">
                <a:alpha val="4235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7"/>
          <p:cNvSpPr/>
          <p:nvPr/>
        </p:nvSpPr>
        <p:spPr>
          <a:xfrm>
            <a:off x="0" y="4282257"/>
            <a:ext cx="11329257" cy="2028845"/>
          </a:xfrm>
          <a:custGeom>
            <a:rect b="b" l="l" r="r" t="t"/>
            <a:pathLst>
              <a:path extrusionOk="0" h="2028845" w="11329257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26" name="Google Shape;26;p7"/>
          <p:cNvSpPr/>
          <p:nvPr/>
        </p:nvSpPr>
        <p:spPr>
          <a:xfrm>
            <a:off x="0" y="0"/>
            <a:ext cx="8719579" cy="456877"/>
          </a:xfrm>
          <a:custGeom>
            <a:rect b="b" l="l" r="r" t="t"/>
            <a:pathLst>
              <a:path extrusionOk="0" h="456877" w="8719579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27" name="Google Shape;27;p7"/>
          <p:cNvSpPr/>
          <p:nvPr/>
        </p:nvSpPr>
        <p:spPr>
          <a:xfrm rot="-180000">
            <a:off x="-161800" y="293317"/>
            <a:ext cx="11367116" cy="5751804"/>
          </a:xfrm>
          <a:custGeom>
            <a:rect b="b" l="l" r="r" t="t"/>
            <a:pathLst>
              <a:path extrusionOk="0" h="5751804" w="11367116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cap="flat" cmpd="sng" w="825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7"/>
          <p:cNvSpPr txBox="1"/>
          <p:nvPr>
            <p:ph type="ctrTitle"/>
          </p:nvPr>
        </p:nvSpPr>
        <p:spPr>
          <a:xfrm rot="-180000">
            <a:off x="891201" y="662656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Impact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" type="subTitle"/>
          </p:nvPr>
        </p:nvSpPr>
        <p:spPr>
          <a:xfrm rot="-180000">
            <a:off x="983062" y="3505209"/>
            <a:ext cx="9755187" cy="550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4480"/>
              <a:buNone/>
              <a:defRPr sz="28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9pPr>
          </a:lstStyle>
          <a:p/>
        </p:txBody>
      </p:sp>
      <p:sp>
        <p:nvSpPr>
          <p:cNvPr id="30" name="Google Shape;30;p7"/>
          <p:cNvSpPr txBox="1"/>
          <p:nvPr>
            <p:ph idx="10" type="dt"/>
          </p:nvPr>
        </p:nvSpPr>
        <p:spPr>
          <a:xfrm rot="-180000">
            <a:off x="4948541" y="4578463"/>
            <a:ext cx="6143653" cy="1163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>
                <a:solidFill>
                  <a:srgbClr val="5C060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1" type="ftr"/>
          </p:nvPr>
        </p:nvSpPr>
        <p:spPr>
          <a:xfrm rot="-180000">
            <a:off x="-5560" y="4883024"/>
            <a:ext cx="4047239" cy="1195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 rot="-180000">
            <a:off x="9851758" y="3832648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33" name="Google Shape;33;p7"/>
          <p:cNvSpPr/>
          <p:nvPr/>
        </p:nvSpPr>
        <p:spPr>
          <a:xfrm rot="-180000">
            <a:off x="4221385" y="5111356"/>
            <a:ext cx="515386" cy="515386"/>
          </a:xfrm>
          <a:prstGeom prst="star5">
            <a:avLst>
              <a:gd fmla="val 26693" name="adj"/>
              <a:gd fmla="val 105146" name="hf"/>
              <a:gd fmla="val 110557" name="vf"/>
            </a:avLst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685801" y="685800"/>
            <a:ext cx="10394707" cy="3193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" type="body"/>
          </p:nvPr>
        </p:nvSpPr>
        <p:spPr>
          <a:xfrm>
            <a:off x="685801" y="3742267"/>
            <a:ext cx="10394707" cy="1639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title"/>
          </p:nvPr>
        </p:nvSpPr>
        <p:spPr>
          <a:xfrm>
            <a:off x="685801" y="685800"/>
            <a:ext cx="10396882" cy="1158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" type="body"/>
          </p:nvPr>
        </p:nvSpPr>
        <p:spPr>
          <a:xfrm>
            <a:off x="685800" y="2063396"/>
            <a:ext cx="5088714" cy="3311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5993971" y="2063396"/>
            <a:ext cx="5086538" cy="3311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type="title"/>
          </p:nvPr>
        </p:nvSpPr>
        <p:spPr>
          <a:xfrm>
            <a:off x="685801" y="685800"/>
            <a:ext cx="10394707" cy="1158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918356" y="2063396"/>
            <a:ext cx="4856158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  <a:defRPr b="0" sz="26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50" name="Google Shape;50;p10"/>
          <p:cNvSpPr txBox="1"/>
          <p:nvPr>
            <p:ph idx="2" type="body"/>
          </p:nvPr>
        </p:nvSpPr>
        <p:spPr>
          <a:xfrm>
            <a:off x="685802" y="2861733"/>
            <a:ext cx="5088712" cy="2512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3" type="body"/>
          </p:nvPr>
        </p:nvSpPr>
        <p:spPr>
          <a:xfrm>
            <a:off x="6218191" y="2063396"/>
            <a:ext cx="4864491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  <a:defRPr b="0" sz="26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52" name="Google Shape;52;p10"/>
          <p:cNvSpPr txBox="1"/>
          <p:nvPr>
            <p:ph idx="4" type="body"/>
          </p:nvPr>
        </p:nvSpPr>
        <p:spPr>
          <a:xfrm>
            <a:off x="5993969" y="2861733"/>
            <a:ext cx="5088713" cy="2512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title"/>
          </p:nvPr>
        </p:nvSpPr>
        <p:spPr>
          <a:xfrm>
            <a:off x="693643" y="685800"/>
            <a:ext cx="4126860" cy="2023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" type="body"/>
          </p:nvPr>
        </p:nvSpPr>
        <p:spPr>
          <a:xfrm>
            <a:off x="5046132" y="685800"/>
            <a:ext cx="6034375" cy="46887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2" type="body"/>
          </p:nvPr>
        </p:nvSpPr>
        <p:spPr>
          <a:xfrm>
            <a:off x="693642" y="2709052"/>
            <a:ext cx="4126861" cy="2665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69" name="Google Shape;69;p13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685800" y="685800"/>
            <a:ext cx="6345302" cy="2023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4"/>
          <p:cNvSpPr/>
          <p:nvPr>
            <p:ph idx="2" type="pic"/>
          </p:nvPr>
        </p:nvSpPr>
        <p:spPr>
          <a:xfrm>
            <a:off x="7482362" y="0"/>
            <a:ext cx="3598146" cy="5071533"/>
          </a:xfrm>
          <a:prstGeom prst="rect">
            <a:avLst/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685801" y="2709052"/>
            <a:ext cx="6345301" cy="2362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76" name="Google Shape;76;p14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3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rickwork-HD-R1a.jpg" id="6" name="Google Shape;6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5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>
          <p:nvSpPr>
            <p:cNvPr id="8" name="Google Shape;8;p5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98425" rotWithShape="0" algn="tl" dir="4380000" dist="76200">
                <a:srgbClr val="000000">
                  <a:alpha val="6745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5"/>
            <p:cNvSpPr/>
            <p:nvPr/>
          </p:nvSpPr>
          <p:spPr>
            <a:xfrm>
              <a:off x="-25397" y="0"/>
              <a:ext cx="11773291" cy="6419514"/>
            </a:xfrm>
            <a:custGeom>
              <a:rect b="b" l="l" r="r" t="t"/>
              <a:pathLst>
                <a:path extrusionOk="0" h="6419514" w="11773291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cap="flat" cmpd="sng" w="8255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0" name="Google Shape;10;p5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34000">
                  <a:schemeClr val="accent1"/>
                </a:gs>
                <a:gs pos="100000">
                  <a:srgbClr val="5C0607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Google Shape;11;p5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b="0" i="0" sz="54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" type="body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41148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39116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370839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370839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370839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370839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37084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37084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5" name="Google Shape;15;p5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/>
          <p:nvPr>
            <p:ph type="title"/>
          </p:nvPr>
        </p:nvSpPr>
        <p:spPr>
          <a:xfrm>
            <a:off x="1749798" y="1419706"/>
            <a:ext cx="10442202" cy="2647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371938"/>
              <a:buFont typeface="DFKai-SB"/>
              <a:buNone/>
            </a:pPr>
            <a:br>
              <a:rPr b="1" lang="zh-HK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b="1" lang="zh-HK" sz="800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童軍學會</a:t>
            </a:r>
            <a:br>
              <a:rPr b="1" lang="zh-HK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</a:br>
            <a:br>
              <a:rPr b="1" lang="zh-HK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</a:br>
            <a:endParaRPr b="1" sz="2800">
              <a:solidFill>
                <a:srgbClr val="00206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49" name="Google Shape;14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6020" y="1575026"/>
            <a:ext cx="2727440" cy="261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66500" y="60325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Impact"/>
              <a:buNone/>
            </a:pPr>
            <a:r>
              <a:rPr lang="zh-HK">
                <a:solidFill>
                  <a:srgbClr val="002060"/>
                </a:solidFill>
              </a:rPr>
              <a:t>簡介</a:t>
            </a:r>
            <a:endParaRPr/>
          </a:p>
        </p:txBody>
      </p:sp>
      <p:sp>
        <p:nvSpPr>
          <p:cNvPr id="156" name="Google Shape;156;p2"/>
          <p:cNvSpPr txBox="1"/>
          <p:nvPr>
            <p:ph idx="1" type="body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7500" lnSpcReduction="20000"/>
          </a:bodyPr>
          <a:lstStyle/>
          <a:p>
            <a:pPr indent="-283464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59999"/>
              <a:buChar char="•"/>
            </a:pPr>
            <a:r>
              <a:rPr lang="zh-HK" sz="3600"/>
              <a:t>第136旅</a:t>
            </a:r>
            <a:endParaRPr sz="3600"/>
          </a:p>
          <a:p>
            <a:pPr indent="-283464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59999"/>
              <a:buChar char="•"/>
            </a:pPr>
            <a:r>
              <a:rPr lang="zh-HK" sz="3600"/>
              <a:t>星期三:  16:00-16:40</a:t>
            </a:r>
            <a:endParaRPr/>
          </a:p>
          <a:p>
            <a:pPr indent="-283464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59999"/>
              <a:buChar char="•"/>
            </a:pPr>
            <a:r>
              <a:rPr lang="zh-HK" sz="3600"/>
              <a:t>負責老師：麥展豪老師</a:t>
            </a:r>
            <a:endParaRPr sz="3600"/>
          </a:p>
          <a:p>
            <a:pPr indent="-283464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59999"/>
              <a:buChar char="•"/>
            </a:pPr>
            <a:r>
              <a:rPr lang="zh-HK" sz="3600"/>
              <a:t>聚會次數約每月一次</a:t>
            </a:r>
            <a:endParaRPr sz="3600"/>
          </a:p>
        </p:txBody>
      </p:sp>
      <p:pic>
        <p:nvPicPr>
          <p:cNvPr id="157" name="Google Shape;15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66500" y="60325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68179" y="1261782"/>
            <a:ext cx="5098321" cy="3823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Impact"/>
              <a:buNone/>
            </a:pPr>
            <a:r>
              <a:rPr lang="zh-HK">
                <a:solidFill>
                  <a:srgbClr val="002060"/>
                </a:solidFill>
              </a:rPr>
              <a:t>目的</a:t>
            </a:r>
            <a:endParaRPr/>
          </a:p>
        </p:txBody>
      </p:sp>
      <p:sp>
        <p:nvSpPr>
          <p:cNvPr id="164" name="Google Shape;164;p3"/>
          <p:cNvSpPr txBox="1"/>
          <p:nvPr>
            <p:ph idx="1" type="body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6576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5760"/>
              <a:buChar char="•"/>
            </a:pPr>
            <a:r>
              <a:rPr lang="zh-HK" sz="3600">
                <a:latin typeface="DFKai-SB"/>
                <a:ea typeface="DFKai-SB"/>
                <a:cs typeface="DFKai-SB"/>
                <a:sym typeface="DFKai-SB"/>
              </a:rPr>
              <a:t>有認識自我的能力，成為有責任感的公民；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  <a:p>
            <a:pPr indent="-36576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5760"/>
              <a:buChar char="•"/>
            </a:pPr>
            <a:r>
              <a:rPr lang="zh-HK" sz="3600">
                <a:latin typeface="DFKai-SB"/>
                <a:ea typeface="DFKai-SB"/>
                <a:cs typeface="DFKai-SB"/>
                <a:sym typeface="DFKai-SB"/>
              </a:rPr>
              <a:t>為青少年樹立良好的榜樣； 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  <a:p>
            <a:pPr indent="-36576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5760"/>
              <a:buChar char="•"/>
            </a:pPr>
            <a:r>
              <a:rPr lang="zh-HK" sz="3600">
                <a:latin typeface="DFKai-SB"/>
                <a:ea typeface="DFKai-SB"/>
                <a:cs typeface="DFKai-SB"/>
                <a:sym typeface="DFKai-SB"/>
              </a:rPr>
              <a:t>待人接物，要持平公正；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  <a:p>
            <a:pPr indent="-36576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5760"/>
              <a:buChar char="•"/>
            </a:pPr>
            <a:r>
              <a:rPr lang="zh-HK" sz="3600">
                <a:latin typeface="DFKai-SB"/>
                <a:ea typeface="DFKai-SB"/>
                <a:cs typeface="DFKai-SB"/>
                <a:sym typeface="DFKai-SB"/>
              </a:rPr>
              <a:t>瞭解別人，有助促進世界和平</a:t>
            </a:r>
            <a:r>
              <a:rPr lang="zh-HK">
                <a:latin typeface="DFKai-SB"/>
                <a:ea typeface="DFKai-SB"/>
                <a:cs typeface="DFKai-SB"/>
                <a:sym typeface="DFKai-SB"/>
              </a:rPr>
              <a:t>。</a:t>
            </a:r>
            <a:endParaRPr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65" name="Google Shape;16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66500" y="60325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Impact"/>
              <a:buNone/>
            </a:pPr>
            <a:r>
              <a:rPr lang="zh-HK">
                <a:solidFill>
                  <a:srgbClr val="002060"/>
                </a:solidFill>
              </a:rPr>
              <a:t>活動</a:t>
            </a:r>
            <a:endParaRPr/>
          </a:p>
        </p:txBody>
      </p:sp>
      <p:sp>
        <p:nvSpPr>
          <p:cNvPr id="171" name="Google Shape;171;p4"/>
          <p:cNvSpPr txBox="1"/>
          <p:nvPr>
            <p:ph idx="1" type="body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6576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5760"/>
              <a:buChar char="•"/>
            </a:pPr>
            <a:r>
              <a:rPr lang="zh-HK" sz="3600">
                <a:latin typeface="DFKai-SB"/>
                <a:ea typeface="DFKai-SB"/>
                <a:cs typeface="DFKai-SB"/>
                <a:sym typeface="DFKai-SB"/>
              </a:rPr>
              <a:t>步操訓練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  <a:p>
            <a:pPr indent="-36576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5760"/>
              <a:buChar char="•"/>
            </a:pPr>
            <a:r>
              <a:rPr lang="zh-HK" sz="3600">
                <a:latin typeface="DFKai-SB"/>
                <a:ea typeface="DFKai-SB"/>
                <a:cs typeface="DFKai-SB"/>
                <a:sym typeface="DFKai-SB"/>
              </a:rPr>
              <a:t>工具運用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  <a:p>
            <a:pPr indent="-36576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5760"/>
              <a:buChar char="•"/>
            </a:pPr>
            <a:r>
              <a:rPr lang="zh-HK" sz="3600">
                <a:latin typeface="DFKai-SB"/>
                <a:ea typeface="DFKai-SB"/>
                <a:cs typeface="DFKai-SB"/>
                <a:sym typeface="DFKai-SB"/>
              </a:rPr>
              <a:t>協助運行校內活動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5760"/>
              <a:buNone/>
            </a:pPr>
            <a:r>
              <a:rPr lang="zh-HK" sz="3600">
                <a:latin typeface="DFKai-SB"/>
                <a:ea typeface="DFKai-SB"/>
                <a:cs typeface="DFKai-SB"/>
                <a:sym typeface="DFKai-SB"/>
              </a:rPr>
              <a:t>  -陸運會、水運會等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  <a:p>
            <a:pPr indent="-254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72" name="Google Shape;17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66500" y="6032500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blob:https://web.whatsapp.com/d42401cf-9911-4dd2-b8a2-6ddba81ea7d3" id="173" name="Google Shape;173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74" name="Google Shape;17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42857" y="889425"/>
            <a:ext cx="5721531" cy="4291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主要賽事">
  <a:themeElements>
    <a:clrScheme name="主要賽事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2020-09-11T06:21:23Z</dcterms:created>
  <dc:creator>Chan Chi Kin</dc:creator>
</cp:coreProperties>
</file>