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8" roundtripDataSignature="AMtx7mglXbLgs/qdMXzCwT16+/Gh5X2rs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customschemas.google.com/relationships/presentationmetadata" Target="metadata"/><Relationship Id="rId3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heme" Target="theme/theme1.xml"/><Relationship Id="rId5" Type="http://schemas.openxmlformats.org/officeDocument/2006/relationships/notesMaster" Target="notesMasters/notesMaster1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" name="Google Shape;14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1" name="Google Shape;151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Google Shape;152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" name="Google Shape;16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標題投影片" type="title">
  <p:cSld name="TITLE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oogle Shape;27;p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8" name="Google Shape;28;p5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w="9525" cap="flat" cmpd="sng">
              <a:solidFill>
                <a:srgbClr val="BFBFBF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29" name="Google Shape;29;p5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w="9525" cap="flat" cmpd="sng">
              <a:solidFill>
                <a:srgbClr val="D8D8D8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30" name="Google Shape;30;p5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 extrusionOk="0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9803"/>
              </a:schemeClr>
            </a:solidFill>
            <a:ln>
              <a:noFill/>
            </a:ln>
          </p:spPr>
        </p:sp>
        <p:sp>
          <p:nvSpPr>
            <p:cNvPr id="31" name="Google Shape;31;p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 extrusionOk="0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32" name="Google Shape;32;p5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1764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5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 extrusionOk="0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9803"/>
              </a:srgbClr>
            </a:solidFill>
            <a:ln>
              <a:noFill/>
            </a:ln>
          </p:spPr>
        </p:sp>
        <p:sp>
          <p:nvSpPr>
            <p:cNvPr id="34" name="Google Shape;34;p5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 extrusionOk="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9803"/>
              </a:srgbClr>
            </a:solidFill>
            <a:ln>
              <a:noFill/>
            </a:ln>
          </p:spPr>
        </p:sp>
        <p:sp>
          <p:nvSpPr>
            <p:cNvPr id="35" name="Google Shape;35;p5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 extrusionOk="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705"/>
              </a:schemeClr>
            </a:solidFill>
            <a:ln>
              <a:noFill/>
            </a:ln>
          </p:spPr>
        </p:sp>
        <p:sp>
          <p:nvSpPr>
            <p:cNvPr id="36" name="Google Shape;36;p5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5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4705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8" name="Google Shape;38;p5"/>
          <p:cNvSpPr txBox="1"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Trebuchet MS"/>
              <a:buNone/>
              <a:defRPr sz="5400">
                <a:solidFill>
                  <a:schemeClr val="accen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r">
              <a:spcBef>
                <a:spcPts val="1000"/>
              </a:spcBef>
              <a:spcAft>
                <a:spcPts val="0"/>
              </a:spcAft>
              <a:buSzPts val="1440"/>
              <a:buNone/>
              <a:defRPr>
                <a:solidFill>
                  <a:srgbClr val="7F7F7F"/>
                </a:solidFill>
              </a:defRPr>
            </a:lvl1pPr>
            <a:lvl2pPr lvl="1" algn="ctr">
              <a:spcBef>
                <a:spcPts val="1000"/>
              </a:spcBef>
              <a:spcAft>
                <a:spcPts val="0"/>
              </a:spcAft>
              <a:buSzPts val="128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1000"/>
              </a:spcBef>
              <a:spcAft>
                <a:spcPts val="0"/>
              </a:spcAft>
              <a:buSzPts val="112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0" name="Google Shape;40;p5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5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5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標題與輔助字幕">
  <p:cSld name="標題與輔助字幕"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4"/>
          <p:cNvSpPr txBox="1"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14"/>
          <p:cNvSpPr txBox="1"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97" name="Google Shape;97;p14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14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14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引述 (含輔助字幕)">
  <p:cSld name="引述 (含輔助字幕)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5"/>
          <p:cNvSpPr txBox="1"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15"/>
          <p:cNvSpPr txBox="1">
            <a:spLocks noGrp="1"/>
          </p:cNvSpPr>
          <p:nvPr>
            <p:ph type="body" idx="1"/>
          </p:nvPr>
        </p:nvSpPr>
        <p:spPr>
          <a:xfrm>
            <a:off x="1366139" y="3632200"/>
            <a:ext cx="7224524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 sz="1600">
                <a:solidFill>
                  <a:srgbClr val="7F7F7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103" name="Google Shape;103;p15"/>
          <p:cNvSpPr txBox="1">
            <a:spLocks noGrp="1"/>
          </p:cNvSpPr>
          <p:nvPr>
            <p:ph type="body" idx="2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04" name="Google Shape;104;p15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15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p15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07" name="Google Shape;107;p15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 b="0" i="0" u="none" strike="noStrike" cap="non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08" name="Google Shape;108;p15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 b="0" i="0" u="none" strike="noStrike" cap="non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sz="1800" b="0" i="0" u="none" strike="noStrike" cap="none">
              <a:solidFill>
                <a:srgbClr val="BFE47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名片">
  <p:cSld name="名片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6"/>
          <p:cNvSpPr txBox="1"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16"/>
          <p:cNvSpPr txBox="1"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12" name="Google Shape;112;p16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16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16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引述名片">
  <p:cSld name="引述名片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7"/>
          <p:cNvSpPr txBox="1"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17"/>
          <p:cNvSpPr txBox="1">
            <a:spLocks noGrp="1"/>
          </p:cNvSpPr>
          <p:nvPr>
            <p:ph type="body" idx="1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rgbClr val="3F3F3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118" name="Google Shape;118;p17"/>
          <p:cNvSpPr txBox="1">
            <a:spLocks noGrp="1"/>
          </p:cNvSpPr>
          <p:nvPr>
            <p:ph type="body" idx="2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19" name="Google Shape;119;p17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0" name="Google Shape;120;p17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1" name="Google Shape;121;p17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22" name="Google Shape;122;p17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 b="0" i="0" u="none" strike="noStrike" cap="non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23" name="Google Shape;123;p17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 b="0" i="0" u="none" strike="noStrike" cap="non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是非題">
  <p:cSld name="是非題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8"/>
          <p:cNvSpPr txBox="1"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18"/>
          <p:cNvSpPr txBox="1">
            <a:spLocks noGrp="1"/>
          </p:cNvSpPr>
          <p:nvPr>
            <p:ph type="body" idx="1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chemeClr val="accent1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127" name="Google Shape;127;p18"/>
          <p:cNvSpPr txBox="1">
            <a:spLocks noGrp="1"/>
          </p:cNvSpPr>
          <p:nvPr>
            <p:ph type="body" idx="2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28" name="Google Shape;128;p18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9" name="Google Shape;129;p18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0" name="Google Shape;130;p18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標題及直排文字" type="vertTx">
  <p:cSld name="VERTICAL_TEXT"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9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3" name="Google Shape;133;p19"/>
          <p:cNvSpPr txBox="1">
            <a:spLocks noGrp="1"/>
          </p:cNvSpPr>
          <p:nvPr>
            <p:ph type="body" idx="1"/>
          </p:nvPr>
        </p:nvSpPr>
        <p:spPr>
          <a:xfrm rot="5400000">
            <a:off x="3035281" y="-197358"/>
            <a:ext cx="3880773" cy="85966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134" name="Google Shape;134;p19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5" name="Google Shape;135;p19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6" name="Google Shape;136;p19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直排標題及文字" type="vertTitleAndTx">
  <p:cSld name="VERTICAL_TITLE_AND_VERTICAL_TEXT"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0"/>
          <p:cNvSpPr txBox="1">
            <a:spLocks noGrp="1"/>
          </p:cNvSpPr>
          <p:nvPr>
            <p:ph type="title"/>
          </p:nvPr>
        </p:nvSpPr>
        <p:spPr>
          <a:xfrm rot="5400000">
            <a:off x="5994319" y="2582953"/>
            <a:ext cx="5251451" cy="13047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9" name="Google Shape;139;p20"/>
          <p:cNvSpPr txBox="1">
            <a:spLocks noGrp="1"/>
          </p:cNvSpPr>
          <p:nvPr>
            <p:ph type="body" idx="1"/>
          </p:nvPr>
        </p:nvSpPr>
        <p:spPr>
          <a:xfrm rot="5400000">
            <a:off x="1581685" y="-294750"/>
            <a:ext cx="5251450" cy="7060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140" name="Google Shape;140;p20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1" name="Google Shape;141;p20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2" name="Google Shape;142;p20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標題及內容" type="obj">
  <p:cSld name="OBJEC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sz="36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章節標題" type="secHead">
  <p:cSld name="SECTION_HEADER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Trebuchet MS"/>
              <a:buNone/>
              <a:defRPr sz="40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7F7F7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7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兩個內容" type="twoObj">
  <p:cSld name="TWO_OBJECTS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8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4184035" cy="3880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58" name="Google Shape;58;p8"/>
          <p:cNvSpPr txBox="1">
            <a:spLocks noGrp="1"/>
          </p:cNvSpPr>
          <p:nvPr>
            <p:ph type="body" idx="2"/>
          </p:nvPr>
        </p:nvSpPr>
        <p:spPr>
          <a:xfrm>
            <a:off x="5089970" y="2160589"/>
            <a:ext cx="4184034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59" name="Google Shape;59;p8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8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8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較" type="twoTxTwoObj">
  <p:cSld name="TWO_OBJECTS_WITH_TEX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9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920"/>
              <a:buNone/>
              <a:defRPr sz="2400" b="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2000" b="1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 b="1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9pPr>
          </a:lstStyle>
          <a:p>
            <a:endParaRPr/>
          </a:p>
        </p:txBody>
      </p:sp>
      <p:sp>
        <p:nvSpPr>
          <p:cNvPr id="65" name="Google Shape;65;p9"/>
          <p:cNvSpPr txBox="1">
            <a:spLocks noGrp="1"/>
          </p:cNvSpPr>
          <p:nvPr>
            <p:ph type="body" idx="2"/>
          </p:nvPr>
        </p:nvSpPr>
        <p:spPr>
          <a:xfrm>
            <a:off x="675745" y="2737245"/>
            <a:ext cx="4185623" cy="3304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66" name="Google Shape;66;p9"/>
          <p:cNvSpPr txBox="1">
            <a:spLocks noGrp="1"/>
          </p:cNvSpPr>
          <p:nvPr>
            <p:ph type="body" idx="3"/>
          </p:nvPr>
        </p:nvSpPr>
        <p:spPr>
          <a:xfrm>
            <a:off x="5088383" y="2160983"/>
            <a:ext cx="4185618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920"/>
              <a:buNone/>
              <a:defRPr sz="2400" b="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2000" b="1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 b="1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9pPr>
          </a:lstStyle>
          <a:p>
            <a:endParaRPr/>
          </a:p>
        </p:txBody>
      </p:sp>
      <p:sp>
        <p:nvSpPr>
          <p:cNvPr id="67" name="Google Shape;67;p9"/>
          <p:cNvSpPr txBox="1">
            <a:spLocks noGrp="1"/>
          </p:cNvSpPr>
          <p:nvPr>
            <p:ph type="body" idx="4"/>
          </p:nvPr>
        </p:nvSpPr>
        <p:spPr>
          <a:xfrm>
            <a:off x="5088384" y="2737245"/>
            <a:ext cx="4185617" cy="3304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68" name="Google Shape;68;p9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9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9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只有標題" type="titleOnly">
  <p:cSld name="TITLE_ONLY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0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0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0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0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空白" type="blank">
  <p:cSld name="BLANK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1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1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1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含輔助字幕的內容" type="objTx">
  <p:cSld name="OBJECT_WITH_CAPTION_TEXT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rebuchet MS"/>
              <a:buNone/>
              <a:defRPr sz="20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body" idx="1"/>
          </p:nvPr>
        </p:nvSpPr>
        <p:spPr>
          <a:xfrm>
            <a:off x="4760461" y="514924"/>
            <a:ext cx="4513541" cy="5526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body" idx="2"/>
          </p:nvPr>
        </p:nvSpPr>
        <p:spPr>
          <a:xfrm>
            <a:off x="677334" y="2777069"/>
            <a:ext cx="3854528" cy="25844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9pPr>
          </a:lstStyle>
          <a:p>
            <a:endParaRPr/>
          </a:p>
        </p:txBody>
      </p:sp>
      <p:sp>
        <p:nvSpPr>
          <p:cNvPr id="84" name="Google Shape;84;p12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2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2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含輔助字幕的圖片" type="picTx">
  <p:cSld name="PICTURE_WITH_CAPTION_TEXT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 txBox="1"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rebuchet MS"/>
              <a:buNone/>
              <a:defRPr sz="2400" b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3"/>
          <p:cNvSpPr>
            <a:spLocks noGrp="1"/>
          </p:cNvSpPr>
          <p:nvPr>
            <p:ph type="pic" idx="2"/>
          </p:nvPr>
        </p:nvSpPr>
        <p:spPr>
          <a:xfrm>
            <a:off x="677334" y="609600"/>
            <a:ext cx="8596668" cy="3845718"/>
          </a:xfrm>
          <a:prstGeom prst="rect">
            <a:avLst/>
          </a:prstGeom>
          <a:noFill/>
          <a:ln>
            <a:noFill/>
          </a:ln>
        </p:spPr>
      </p:sp>
      <p:sp>
        <p:nvSpPr>
          <p:cNvPr id="90" name="Google Shape;90;p13"/>
          <p:cNvSpPr txBox="1">
            <a:spLocks noGrp="1"/>
          </p:cNvSpPr>
          <p:nvPr>
            <p:ph type="body" idx="1"/>
          </p:nvPr>
        </p:nvSpPr>
        <p:spPr>
          <a:xfrm>
            <a:off x="677334" y="5367338"/>
            <a:ext cx="8596667" cy="6740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9pPr>
          </a:lstStyle>
          <a:p>
            <a:endParaRPr/>
          </a:p>
        </p:txBody>
      </p:sp>
      <p:sp>
        <p:nvSpPr>
          <p:cNvPr id="91" name="Google Shape;91;p13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3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13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4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Google Shape;11;p4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w="9525" cap="flat" cmpd="sng">
              <a:solidFill>
                <a:srgbClr val="BFBFBF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2" name="Google Shape;12;p4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w="9525" cap="flat" cmpd="sng">
              <a:solidFill>
                <a:srgbClr val="D8D8D8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13" name="Google Shape;13;p4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 extrusionOk="0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9803"/>
              </a:schemeClr>
            </a:solidFill>
            <a:ln>
              <a:noFill/>
            </a:ln>
          </p:spPr>
        </p:sp>
        <p:sp>
          <p:nvSpPr>
            <p:cNvPr id="14" name="Google Shape;14;p4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 extrusionOk="0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15" name="Google Shape;15;p4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1764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4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 extrusionOk="0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9803"/>
              </a:srgbClr>
            </a:solidFill>
            <a:ln>
              <a:noFill/>
            </a:ln>
          </p:spPr>
        </p:sp>
        <p:sp>
          <p:nvSpPr>
            <p:cNvPr id="17" name="Google Shape;17;p4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 extrusionOk="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9803"/>
              </a:srgbClr>
            </a:solidFill>
            <a:ln>
              <a:noFill/>
            </a:ln>
          </p:spPr>
        </p:sp>
        <p:sp>
          <p:nvSpPr>
            <p:cNvPr id="18" name="Google Shape;18;p4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 extrusionOk="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705"/>
              </a:schemeClr>
            </a:solidFill>
            <a:ln>
              <a:noFill/>
            </a:ln>
          </p:spPr>
        </p:sp>
        <p:sp>
          <p:nvSpPr>
            <p:cNvPr id="19" name="Google Shape;19;p4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4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4705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sz="36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2004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►"/>
              <a:defRPr sz="18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30988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►"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9971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Char char="►"/>
              <a:defRPr sz="1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"/>
          <p:cNvSpPr txBox="1"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Trebuchet MS"/>
              <a:buNone/>
            </a:pPr>
            <a:r>
              <a:rPr lang="en-US"/>
              <a:t>Business Studies Club</a:t>
            </a:r>
            <a:endParaRPr/>
          </a:p>
        </p:txBody>
      </p:sp>
      <p:sp>
        <p:nvSpPr>
          <p:cNvPr id="148" name="Google Shape;148;p1"/>
          <p:cNvSpPr txBox="1"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rPr lang="en-US"/>
              <a:t>Teacher in-charge: Phoo Tai Wai</a:t>
            </a:r>
            <a:endParaRPr/>
          </a:p>
          <a:p>
            <a:pPr marL="0" lvl="0" indent="0" algn="r" rtl="0">
              <a:spcBef>
                <a:spcPts val="1000"/>
              </a:spcBef>
              <a:spcAft>
                <a:spcPts val="0"/>
              </a:spcAft>
              <a:buSzPts val="1440"/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/>
              <a:t>Objectives</a:t>
            </a:r>
            <a:endParaRPr/>
          </a:p>
        </p:txBody>
      </p:sp>
      <p:sp>
        <p:nvSpPr>
          <p:cNvPr id="155" name="Google Shape;155;p2"/>
          <p:cNvSpPr txBox="1">
            <a:spLocks noGrp="1"/>
          </p:cNvSpPr>
          <p:nvPr>
            <p:ph type="body" idx="1"/>
          </p:nvPr>
        </p:nvSpPr>
        <p:spPr>
          <a:xfrm>
            <a:off x="677334" y="1398589"/>
            <a:ext cx="8964506" cy="23707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Aroused student interest in business related subjects</a:t>
            </a:r>
            <a:endParaRPr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SzPts val="1440"/>
              <a:buNone/>
            </a:pPr>
            <a:endParaRPr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Enable students to apply business subject knowledge learnt in lessons to reality</a:t>
            </a:r>
            <a:endParaRPr/>
          </a:p>
          <a:p>
            <a:pPr marL="342900" lvl="0" indent="-251459" algn="l" rtl="0">
              <a:spcBef>
                <a:spcPts val="1000"/>
              </a:spcBef>
              <a:spcAft>
                <a:spcPts val="0"/>
              </a:spcAft>
              <a:buSzPts val="1440"/>
              <a:buNone/>
            </a:pPr>
            <a:endParaRPr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Develop students’ responsibility and commitment throughout the activity</a:t>
            </a:r>
            <a:endParaRPr/>
          </a:p>
        </p:txBody>
      </p:sp>
      <p:sp>
        <p:nvSpPr>
          <p:cNvPr id="156" name="Google Shape;156;p2"/>
          <p:cNvSpPr txBox="1"/>
          <p:nvPr/>
        </p:nvSpPr>
        <p:spPr>
          <a:xfrm>
            <a:off x="677334" y="4138611"/>
            <a:ext cx="8596668" cy="7889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 sz="36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rPr>
              <a:t>Meeting frequency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endParaRPr sz="3600" b="0" i="0" u="none" strike="noStrike" cap="none">
              <a:solidFill>
                <a:schemeClr val="accen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57" name="Google Shape;157;p2"/>
          <p:cNvSpPr txBox="1"/>
          <p:nvPr/>
        </p:nvSpPr>
        <p:spPr>
          <a:xfrm>
            <a:off x="493415" y="4927601"/>
            <a:ext cx="8964506" cy="9010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251459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</a:pPr>
            <a:endParaRPr sz="1800" b="0" i="0" u="none" strike="noStrike" cap="none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58" name="Google Shape;158;p2"/>
          <p:cNvSpPr txBox="1"/>
          <p:nvPr/>
        </p:nvSpPr>
        <p:spPr>
          <a:xfrm>
            <a:off x="677334" y="4839018"/>
            <a:ext cx="8964506" cy="539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►"/>
            </a:pPr>
            <a:r>
              <a:rPr lang="en-US" sz="18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Once a month (Monday) </a:t>
            </a:r>
            <a:endParaRPr sz="1800" b="0" i="0" u="none" strike="noStrike" cap="none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159" name="Google Shape;159;p2" descr="一張含有 個人, 擺姿勢, 直立的, 團體 的圖片&#10;&#10;自動產生的描述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318147" y="3739625"/>
            <a:ext cx="3860800" cy="2895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3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85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/>
              <a:t>Proposed activities</a:t>
            </a:r>
            <a:endParaRPr/>
          </a:p>
        </p:txBody>
      </p:sp>
      <p:sp>
        <p:nvSpPr>
          <p:cNvPr id="165" name="Google Shape;165;p3"/>
          <p:cNvSpPr txBox="1">
            <a:spLocks noGrp="1"/>
          </p:cNvSpPr>
          <p:nvPr>
            <p:ph type="body" idx="1"/>
          </p:nvPr>
        </p:nvSpPr>
        <p:spPr>
          <a:xfrm>
            <a:off x="677334" y="139223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JA Company Programmes</a:t>
            </a:r>
            <a:endParaRPr/>
          </a:p>
          <a:p>
            <a:pPr marL="342900" lvl="0" indent="-251459" algn="l" rtl="0">
              <a:spcBef>
                <a:spcPts val="1000"/>
              </a:spcBef>
              <a:spcAft>
                <a:spcPts val="0"/>
              </a:spcAft>
              <a:buSzPts val="1440"/>
              <a:buNone/>
            </a:pPr>
            <a:endParaRPr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Board Game Competition (Monopoly, etc…….)</a:t>
            </a:r>
            <a:endParaRPr/>
          </a:p>
          <a:p>
            <a:pPr marL="342900" lvl="0" indent="-251459" algn="l" rtl="0">
              <a:spcBef>
                <a:spcPts val="1000"/>
              </a:spcBef>
              <a:spcAft>
                <a:spcPts val="0"/>
              </a:spcAft>
              <a:buSzPts val="1440"/>
              <a:buNone/>
            </a:pPr>
            <a:endParaRPr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Business case study</a:t>
            </a:r>
            <a:endParaRPr/>
          </a:p>
          <a:p>
            <a:pPr marL="342900" lvl="0" indent="-251459" algn="l" rtl="0">
              <a:spcBef>
                <a:spcPts val="1000"/>
              </a:spcBef>
              <a:spcAft>
                <a:spcPts val="0"/>
              </a:spcAft>
              <a:buSzPts val="1440"/>
              <a:buNone/>
            </a:pPr>
            <a:endParaRPr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Company Visit</a:t>
            </a:r>
            <a:endParaRPr/>
          </a:p>
        </p:txBody>
      </p:sp>
      <p:pic>
        <p:nvPicPr>
          <p:cNvPr id="166" name="Google Shape;166;p3" descr="一張含有 個人, 室內, 天花板, 直立的 的圖片&#10;&#10;自動產生的描述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58370" y="449591"/>
            <a:ext cx="4867426" cy="2747054"/>
          </a:xfrm>
          <a:prstGeom prst="rect">
            <a:avLst/>
          </a:prstGeom>
          <a:noFill/>
          <a:ln>
            <a:noFill/>
          </a:ln>
        </p:spPr>
      </p:pic>
      <p:pic>
        <p:nvPicPr>
          <p:cNvPr id="167" name="Google Shape;167;p3" descr="一張含有 個人, 擺姿勢, 直立的, 團體 的圖片&#10;&#10;自動產生的描述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292389" y="3356654"/>
            <a:ext cx="4419600" cy="3314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多面向">
  <a:themeElements>
    <a:clrScheme name="多面向">
      <a:dk1>
        <a:srgbClr val="000000"/>
      </a:dk1>
      <a:lt1>
        <a:srgbClr val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</Words>
  <Application>Microsoft Office PowerPoint</Application>
  <PresentationFormat>寬螢幕</PresentationFormat>
  <Paragraphs>19</Paragraphs>
  <Slides>3</Slides>
  <Notes>3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8" baseType="lpstr">
      <vt:lpstr>Noto Sans Symbols</vt:lpstr>
      <vt:lpstr>Arial</vt:lpstr>
      <vt:lpstr>Calibri</vt:lpstr>
      <vt:lpstr>Trebuchet MS</vt:lpstr>
      <vt:lpstr>多面向</vt:lpstr>
      <vt:lpstr>Business Studies Club</vt:lpstr>
      <vt:lpstr>Objectives</vt:lpstr>
      <vt:lpstr>Proposed activities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Studies Club</dc:title>
  <dc:creator>Phoo Tai Wai</dc:creator>
  <cp:lastModifiedBy>Phoo Tai Wai</cp:lastModifiedBy>
  <cp:revision>1</cp:revision>
  <dcterms:created xsi:type="dcterms:W3CDTF">2021-09-16T22:08:24Z</dcterms:created>
  <dcterms:modified xsi:type="dcterms:W3CDTF">2024-09-23T10:01:49Z</dcterms:modified>
</cp:coreProperties>
</file>