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B0133A-4044-43D1-81A3-A365472F7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BAFE613-E66B-46E6-A6D7-82599818A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5B362D-D1A7-475A-8E4A-062845A4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1757DA-32C3-40B3-88E6-0AB2882B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82F157-2C15-4BDB-98D5-8AB7081F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6220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B7AFED-3086-4031-BED6-11F600A9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BBA093-E96F-432F-A072-001D7B54E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74C751-88C9-4953-8F66-D59B6486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B343DD-71A7-4259-91B2-4D28FF76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ADE3AE-954D-4AA0-B174-61800365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152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BB15589-B794-4650-9CE7-10E29FECE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731B89D-151F-4D41-B822-08B77D67E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6AAABC9-3047-4992-A728-99C348C5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7F90C0-761F-4C78-8210-D3DE9A01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11BEA49-C96F-40A3-B083-90288EF8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340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359A2D-1105-4481-9B1A-DF2CCF4D0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16AC24-36AF-4445-84C8-CCC2428F7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317C20-7745-428D-92F2-D492880A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342813-80BB-43AE-822C-E6AA2723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A108B3-CE77-48A1-AAB6-DED9CFEF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894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3B75D4-ED27-4A4E-B6A5-12988071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B9BFAA5-FB3F-47A1-B1F4-8D0B3045C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BB3FC6-A55D-4FF6-B473-3254E530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9535B5-2416-41E9-94DF-E5538143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37F868-DEDF-42C9-903B-4DC2DC6A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334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8E343A-86DF-4DEF-B7A6-F4702A25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AACEE7-CAD1-4D7F-98D9-3D73457A4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FE3655-0AA7-47F5-B120-259F363BF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35215F3-C49B-4A45-B43F-1B3A1B66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AC468AE-CCAE-438F-AADA-D161C569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F6473E5-8278-45EC-89CA-2877F32C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143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95D226-298A-423C-9097-4C44973A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B932091-3B84-4669-84B8-ED5054D8B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2782B5C-6E65-46A2-B28A-4B7CCB682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CDB29A7-B74F-467E-99F4-11665EE50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26CD311-01DC-4B25-9988-DBEBE3A92E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FBA4C9A-0ACF-4E73-820F-EE55F5814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7258152-50C7-4D02-8905-6FFF65EB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7E2AAEE-DA22-45AB-88CE-1AA2D0E1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107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366342-7DB3-4647-9453-732A186C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1C2857F-7B06-4F4B-B740-7F26818AE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8070500-4FFB-41CE-B8FB-C58D29590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75D892-BD6F-4748-AA0E-D341D9EB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535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AF90C7-50FB-4E14-A0F6-CFD13290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9F3309F-5ECF-4BAD-8F81-66DC8482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B0C0B6-A304-418C-A747-D76D3071A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780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60C5C4-9CE6-42A0-86F2-CE63E71C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4B3976-3923-4352-9515-0D2A90B1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BBD51F-DB35-4387-9E00-1785EF84D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4FA1F1-69C3-4A33-9DA1-369197055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CBF23C2-1287-44AF-ADA4-B50BED29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54413F1-ADDD-41A6-AB14-0EC99005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230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514270-859A-42DC-B740-742EAC11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18392C9-9952-4E61-A20C-4F9F3E185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8E760E1-4B1E-41E4-841E-48EE9CF55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0509A42-8DC2-4557-AFD2-39BB0DB0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2EB537-6EA5-4268-8B04-D2C8567A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6194386-8EAE-41F0-8CC4-F3CAD6ECD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0811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2316BA8-BED3-4862-AB8D-EB65A93B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FC1675-B5A2-4704-BB43-8CA357730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58A0B4-9277-4526-A211-894727DC8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C7E45-8B12-4756-B1DD-CE2769213BA7}" type="datetimeFigureOut">
              <a:rPr lang="zh-HK" altLang="en-US" smtClean="0"/>
              <a:t>18/9/2023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222701-71B8-4E2A-9CEF-ACF447664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770AF5-0423-4CB2-A85C-AB24580E7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D692-476D-4A20-87E3-8661D766AC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91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ADFA0D-5A3E-4852-B108-0B4874F17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726" y="103947"/>
            <a:ext cx="9562548" cy="2618615"/>
          </a:xfrm>
        </p:spPr>
        <p:txBody>
          <a:bodyPr>
            <a:normAutofit/>
          </a:bodyPr>
          <a:lstStyle/>
          <a:p>
            <a:pPr algn="r"/>
            <a:r>
              <a:rPr lang="en-US" altLang="zh-HK" sz="11500" dirty="0"/>
              <a:t>Youth Pi Team</a:t>
            </a:r>
            <a:br>
              <a:rPr lang="en-US" altLang="zh-HK" sz="11500" dirty="0"/>
            </a:br>
            <a:r>
              <a:rPr lang="en-US" altLang="zh-HK" sz="2800" dirty="0"/>
              <a:t>-Kwun Tong District Office</a:t>
            </a:r>
            <a:endParaRPr lang="zh-HK" altLang="en-US" sz="115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430DBC-86B1-4D2B-9702-47BA54491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0017" y="3062012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7100" dirty="0"/>
              <a:t>青年躍動</a:t>
            </a:r>
            <a:r>
              <a:rPr lang="en-US" altLang="zh-TW" sz="7100" dirty="0"/>
              <a:t>@</a:t>
            </a:r>
            <a:r>
              <a:rPr lang="zh-TW" altLang="en-US" sz="7100" dirty="0"/>
              <a:t>樂觀派</a:t>
            </a:r>
            <a:endParaRPr lang="en-US" altLang="zh-TW" sz="7100" dirty="0"/>
          </a:p>
          <a:p>
            <a:pPr algn="r"/>
            <a:r>
              <a:rPr lang="en-US" altLang="zh-HK" sz="6600" dirty="0"/>
              <a:t>  </a:t>
            </a:r>
            <a:r>
              <a:rPr lang="en-US" altLang="zh-HK" sz="3000" dirty="0"/>
              <a:t>- </a:t>
            </a:r>
            <a:r>
              <a:rPr lang="zh-TW" altLang="en-US" sz="3000" dirty="0"/>
              <a:t>觀塘民政事務處</a:t>
            </a:r>
            <a:endParaRPr lang="zh-HK" altLang="en-US" sz="66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CECCC4-1CCC-4E90-BE5D-8E02ED0CF524}"/>
              </a:ext>
            </a:extLst>
          </p:cNvPr>
          <p:cNvSpPr txBox="1"/>
          <p:nvPr/>
        </p:nvSpPr>
        <p:spPr>
          <a:xfrm>
            <a:off x="3803375" y="4717774"/>
            <a:ext cx="52629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聯絡老師：蔡惠珊老師</a:t>
            </a:r>
            <a:endParaRPr lang="en-US" altLang="zh-TW" sz="3600" dirty="0"/>
          </a:p>
          <a:p>
            <a:r>
              <a:rPr lang="zh-TW" altLang="en-US" sz="3600" dirty="0"/>
              <a:t>聚會時段：約兩個月一次</a:t>
            </a:r>
            <a:endParaRPr lang="en-US" altLang="zh-TW" sz="3600" dirty="0"/>
          </a:p>
          <a:p>
            <a:r>
              <a:rPr lang="zh-TW" altLang="en-US" sz="3600" dirty="0"/>
              <a:t>聚會時間：不定時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8012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666CC2-3650-4BBA-ACE6-623CB25D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5734A2-8C0D-40F2-B1B2-E293F7C3B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4ECC45B-C769-4CD1-8958-5E2BF5107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8" t="21062" r="26848" b="23672"/>
          <a:stretch/>
        </p:blipFill>
        <p:spPr>
          <a:xfrm>
            <a:off x="964096" y="177953"/>
            <a:ext cx="10389704" cy="650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1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E8BCFD-C1D5-4FDB-9C73-D568D885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EDA5FD-3D96-4793-878E-52E314876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C20EE28-59B5-4D6C-8FAB-39FD362D04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8" t="21836" r="28913" b="11691"/>
          <a:stretch/>
        </p:blipFill>
        <p:spPr>
          <a:xfrm>
            <a:off x="2375451" y="365125"/>
            <a:ext cx="6622775" cy="559762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98FE090-C96F-455A-AD6F-5649BF5D7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39" t="27777" r="37500" b="66570"/>
          <a:stretch/>
        </p:blipFill>
        <p:spPr>
          <a:xfrm>
            <a:off x="2375451" y="6176962"/>
            <a:ext cx="4969566" cy="3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5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5169C3-545B-4656-A8BC-159831542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青年躍動</a:t>
            </a:r>
            <a:r>
              <a:rPr lang="en-US" altLang="zh-TW" dirty="0"/>
              <a:t>@</a:t>
            </a:r>
            <a:r>
              <a:rPr lang="zh-TW" altLang="en-US" dirty="0"/>
              <a:t>樂觀派</a:t>
            </a:r>
            <a:r>
              <a:rPr lang="en-US" altLang="zh-TW" dirty="0"/>
              <a:t>?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2E534C-DF88-454F-A71C-5944DD373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參加由觀塘民政事務處舉辦的活動。</a:t>
            </a:r>
            <a:endParaRPr lang="en-US" altLang="zh-TW" dirty="0"/>
          </a:p>
          <a:p>
            <a:r>
              <a:rPr lang="zh-TW" altLang="en-US" dirty="0"/>
              <a:t>讓更多年輕人建立正向人生觀及價值，擴闊視野，增廣見聞。</a:t>
            </a:r>
            <a:endParaRPr lang="en-US" altLang="zh-TW" dirty="0"/>
          </a:p>
          <a:p>
            <a:r>
              <a:rPr lang="zh-HK" altLang="zh-HK" dirty="0">
                <a:solidFill>
                  <a:srgbClr val="222222"/>
                </a:solidFill>
                <a:latin typeface="Century Gothic" panose="020B0502020202020204" pitchFamily="34" charset="0"/>
              </a:rPr>
              <a:t>活動內容：生涯發展及職業體驗活動、多類型興趣班、主題訓練、領袖訓練、內地交流活動、義工服務、社區參與活動等</a:t>
            </a:r>
            <a:r>
              <a:rPr lang="zh-TW" altLang="en-US" dirty="0">
                <a:solidFill>
                  <a:srgbClr val="222222"/>
                </a:solidFill>
                <a:latin typeface="Century Gothic" panose="020B0502020202020204" pitchFamily="34" charset="0"/>
              </a:rPr>
              <a:t>。</a:t>
            </a:r>
            <a:endParaRPr kumimoji="0" lang="zh-HK" altLang="zh-HK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r>
              <a:rPr lang="zh-HK" altLang="zh-HK" dirty="0">
                <a:solidFill>
                  <a:srgbClr val="222222"/>
                </a:solidFill>
                <a:latin typeface="Century Gothic" panose="020B0502020202020204" pitchFamily="34" charset="0"/>
              </a:rPr>
              <a:t>對　　象：14至29歲的青年</a:t>
            </a:r>
            <a:endParaRPr lang="en-US" altLang="zh-HK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r>
              <a:rPr lang="zh-HK" altLang="zh-HK" dirty="0">
                <a:solidFill>
                  <a:srgbClr val="222222"/>
                </a:solidFill>
                <a:latin typeface="Century Gothic" panose="020B0502020202020204" pitchFamily="34" charset="0"/>
              </a:rPr>
              <a:t>活動費用：全免</a:t>
            </a:r>
            <a:endParaRPr lang="en-US" altLang="zh-HK" dirty="0">
              <a:solidFill>
                <a:srgbClr val="222222"/>
              </a:solidFill>
              <a:latin typeface="Century Gothic" panose="020B0502020202020204" pitchFamily="34" charset="0"/>
            </a:endParaRPr>
          </a:p>
          <a:p>
            <a:endParaRPr lang="en-US" altLang="zh-TW" dirty="0"/>
          </a:p>
          <a:p>
            <a:r>
              <a:rPr lang="zh-HK" altLang="zh-HK" dirty="0">
                <a:solidFill>
                  <a:srgbClr val="222222"/>
                </a:solidFill>
                <a:latin typeface="Century Gothic" panose="020B0502020202020204" pitchFamily="34" charset="0"/>
              </a:rPr>
              <a:t>學生如果加入「樂觀派」，將自動成為民政及青年事務局（民青局）轄下之「青年網絡」會員。</a:t>
            </a:r>
            <a:r>
              <a:rPr lang="zh-HK" altLang="zh-HK" dirty="0"/>
              <a:t> </a:t>
            </a:r>
            <a:endParaRPr lang="zh-HK" altLang="zh-HK" dirty="0">
              <a:latin typeface="Arial" panose="020B0604020202020204" pitchFamily="34" charset="0"/>
            </a:endParaRPr>
          </a:p>
          <a:p>
            <a:endParaRPr lang="zh-HK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790D8B8-A5C7-44A9-B85C-CA429FB2F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HK" altLang="zh-H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0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A61D1-8AB2-44C6-8D19-1FD23334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青年躍動</a:t>
            </a:r>
            <a:r>
              <a:rPr lang="en-US" altLang="zh-TW" dirty="0"/>
              <a:t>@</a:t>
            </a:r>
            <a:r>
              <a:rPr lang="zh-TW" altLang="en-US" dirty="0"/>
              <a:t>樂觀派</a:t>
            </a:r>
            <a:r>
              <a:rPr lang="en-US" altLang="zh-TW" dirty="0"/>
              <a:t>?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48B59F-EBC8-4B67-8F37-97B6D23C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zh-TW" altLang="en-US" b="1" dirty="0"/>
              <a:t>主題訓練</a:t>
            </a:r>
            <a:r>
              <a:rPr lang="en-US" altLang="zh-TW" b="1" dirty="0"/>
              <a:t>2022-23 —</a:t>
            </a:r>
          </a:p>
          <a:p>
            <a:pPr marL="0" indent="0">
              <a:buNone/>
            </a:pPr>
            <a:r>
              <a:rPr lang="en-US" altLang="zh-TW" b="1" dirty="0"/>
              <a:t> </a:t>
            </a:r>
            <a:r>
              <a:rPr lang="zh-TW" altLang="en-US" b="1" dirty="0"/>
              <a:t>「知食堂」美食分享會</a:t>
            </a:r>
            <a:endParaRPr lang="en-US" altLang="zh-TW" b="1" dirty="0"/>
          </a:p>
          <a:p>
            <a:pPr marL="0" indent="0">
              <a:buNone/>
            </a:pPr>
            <a:endParaRPr lang="en-US" altLang="zh-TW" b="1" dirty="0"/>
          </a:p>
          <a:p>
            <a:r>
              <a:rPr lang="en-US" altLang="zh-HK" dirty="0"/>
              <a:t>2023-24</a:t>
            </a:r>
            <a:r>
              <a:rPr lang="zh-TW" altLang="en-US" dirty="0"/>
              <a:t>年將舉辦：</a:t>
            </a:r>
            <a:endParaRPr lang="en-US" altLang="zh-TW" dirty="0"/>
          </a:p>
          <a:p>
            <a:pPr lvl="1"/>
            <a:r>
              <a:rPr lang="zh-TW" altLang="en-US" dirty="0"/>
              <a:t>烘焙班</a:t>
            </a:r>
            <a:endParaRPr lang="en-US" altLang="zh-TW" dirty="0"/>
          </a:p>
          <a:p>
            <a:pPr lvl="1"/>
            <a:r>
              <a:rPr lang="en-US" altLang="zh-TW" dirty="0"/>
              <a:t>VR AR </a:t>
            </a:r>
            <a:r>
              <a:rPr lang="zh-TW" altLang="en-US" dirty="0"/>
              <a:t>主題訓練</a:t>
            </a:r>
            <a:endParaRPr lang="en-US" altLang="zh-TW" dirty="0"/>
          </a:p>
          <a:p>
            <a:pPr marL="0" indent="0">
              <a:buNone/>
            </a:pPr>
            <a:endParaRPr lang="zh-TW" altLang="en-US" b="1" dirty="0"/>
          </a:p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C056BD5-BD45-40F7-9461-863976411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" t="24652" r="70218" b="33913"/>
          <a:stretch/>
        </p:blipFill>
        <p:spPr>
          <a:xfrm>
            <a:off x="5950226" y="651497"/>
            <a:ext cx="5700230" cy="52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9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C63B25-B9AC-407D-BECD-6E6FEF3A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更多</a:t>
            </a:r>
            <a:r>
              <a:rPr lang="en-US" altLang="zh-TW" dirty="0"/>
              <a:t>2022-23</a:t>
            </a:r>
            <a:r>
              <a:rPr lang="zh-TW" altLang="en-US" u="sng" dirty="0"/>
              <a:t>青年躍動</a:t>
            </a:r>
            <a:r>
              <a:rPr lang="en-US" altLang="zh-TW" u="sng" dirty="0"/>
              <a:t>@</a:t>
            </a:r>
            <a:r>
              <a:rPr lang="zh-TW" altLang="en-US" u="sng" dirty="0"/>
              <a:t>樂觀派</a:t>
            </a:r>
            <a:r>
              <a:rPr lang="zh-TW" altLang="en-US" dirty="0"/>
              <a:t>節目回顧</a:t>
            </a:r>
            <a:endParaRPr lang="zh-HK" altLang="en-US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734535CF-1859-41EE-9708-B0BEB721B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267" t="11950" r="37152" b="38435"/>
          <a:stretch/>
        </p:blipFill>
        <p:spPr>
          <a:xfrm>
            <a:off x="546652" y="1497705"/>
            <a:ext cx="4648200" cy="4703290"/>
          </a:xfrm>
          <a:prstGeom prst="rect">
            <a:avLst/>
          </a:prstGeom>
        </p:spPr>
      </p:pic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486F0612-6F95-4E1D-8EFD-1CD11EEE7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67" t="61565" r="37152" b="4602"/>
          <a:stretch/>
        </p:blipFill>
        <p:spPr>
          <a:xfrm>
            <a:off x="5388447" y="1690688"/>
            <a:ext cx="6256901" cy="43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85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95EC9A-7A1D-477C-8C5A-BABC7B3B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更多</a:t>
            </a:r>
            <a:r>
              <a:rPr lang="en-US" altLang="zh-TW" dirty="0"/>
              <a:t>2022-23</a:t>
            </a:r>
            <a:r>
              <a:rPr lang="zh-TW" altLang="en-US" u="sng" dirty="0"/>
              <a:t>青年躍動</a:t>
            </a:r>
            <a:r>
              <a:rPr lang="en-US" altLang="zh-TW" u="sng" dirty="0"/>
              <a:t>@</a:t>
            </a:r>
            <a:r>
              <a:rPr lang="zh-TW" altLang="en-US" u="sng" dirty="0"/>
              <a:t>樂觀派</a:t>
            </a:r>
            <a:r>
              <a:rPr lang="zh-TW" altLang="en-US" dirty="0"/>
              <a:t>節目回顧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BEC4F8-D2C4-4800-855D-36092F37B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6F0D859-FDA4-47AD-BBAE-E8D4CA64A9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7" t="18744" r="42283" b="39903"/>
          <a:stretch/>
        </p:blipFill>
        <p:spPr>
          <a:xfrm>
            <a:off x="467232" y="2448374"/>
            <a:ext cx="5486400" cy="283596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E533411-B74C-47C7-82D9-5DE2E06D4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69" t="18938" r="15435" b="42029"/>
          <a:stretch/>
        </p:blipFill>
        <p:spPr>
          <a:xfrm>
            <a:off x="5953632" y="1538948"/>
            <a:ext cx="5910378" cy="495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8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6805D9-1536-4181-9D97-46BC08E4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更多</a:t>
            </a:r>
            <a:r>
              <a:rPr lang="en-US" altLang="zh-TW" dirty="0"/>
              <a:t>2022-23</a:t>
            </a:r>
            <a:r>
              <a:rPr lang="zh-TW" altLang="en-US" u="sng" dirty="0"/>
              <a:t>青年躍動</a:t>
            </a:r>
            <a:r>
              <a:rPr lang="en-US" altLang="zh-TW" u="sng" dirty="0"/>
              <a:t>@</a:t>
            </a:r>
            <a:r>
              <a:rPr lang="zh-TW" altLang="en-US" u="sng" dirty="0"/>
              <a:t>樂觀派</a:t>
            </a:r>
            <a:r>
              <a:rPr lang="zh-TW" altLang="en-US" dirty="0"/>
              <a:t>節目回顧</a:t>
            </a:r>
            <a:br>
              <a:rPr lang="en-US" altLang="zh-TW" dirty="0"/>
            </a:br>
            <a:r>
              <a:rPr lang="en-US" altLang="zh-TW" dirty="0"/>
              <a:t> -</a:t>
            </a:r>
            <a:r>
              <a:rPr lang="zh-HK" altLang="en-US" sz="3600" dirty="0"/>
              <a:t>遊覽東平洲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299F83-642D-4A94-8578-922F9392C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DC52A34-500D-42B0-B032-E40137209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0" t="9930" r="26087" b="16909"/>
          <a:stretch/>
        </p:blipFill>
        <p:spPr>
          <a:xfrm>
            <a:off x="2385391" y="1671491"/>
            <a:ext cx="7421218" cy="46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35CB93-1DBF-4D17-901A-FE40C0E9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AE487D-8AE9-42FB-B989-A8F8CDECD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1FC209A-A122-4BD2-BDD6-4AA31CE07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6" t="24652" r="24130" b="22125"/>
          <a:stretch/>
        </p:blipFill>
        <p:spPr>
          <a:xfrm>
            <a:off x="1072745" y="79838"/>
            <a:ext cx="9741708" cy="462599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3B031BC-156F-4619-9EF5-7BA684495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48" t="27464" r="31848" b="57681"/>
          <a:stretch/>
        </p:blipFill>
        <p:spPr>
          <a:xfrm>
            <a:off x="1072745" y="4644494"/>
            <a:ext cx="9741708" cy="20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45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E87056-B3FE-4639-BC9E-0151557F1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CF0985-6155-4B9E-8FA7-6C0C63EA8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C4784AA-156E-4860-8B60-CDC7E45B5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0" t="18551" r="30436" b="15942"/>
          <a:stretch/>
        </p:blipFill>
        <p:spPr>
          <a:xfrm>
            <a:off x="2335696" y="119271"/>
            <a:ext cx="7521216" cy="67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949966-01D9-4760-9B5A-FFCFCE10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E5FC28-54ED-4296-9C35-66361D87A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B8E2028-90AD-40FE-AEC9-AD04232FD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5" t="31497" r="28260" b="25604"/>
          <a:stretch/>
        </p:blipFill>
        <p:spPr>
          <a:xfrm>
            <a:off x="838200" y="219696"/>
            <a:ext cx="10515600" cy="558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7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225</Words>
  <Application>Microsoft Office PowerPoint</Application>
  <PresentationFormat>寬螢幕</PresentationFormat>
  <Paragraphs>31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Arial</vt:lpstr>
      <vt:lpstr>Calibri</vt:lpstr>
      <vt:lpstr>Calibri Light</vt:lpstr>
      <vt:lpstr>Century Gothic</vt:lpstr>
      <vt:lpstr>Office 佈景主題</vt:lpstr>
      <vt:lpstr>Youth Pi Team -Kwun Tong District Office</vt:lpstr>
      <vt:lpstr>青年躍動@樂觀派?</vt:lpstr>
      <vt:lpstr>青年躍動@樂觀派?</vt:lpstr>
      <vt:lpstr>更多2022-23青年躍動@樂觀派節目回顧</vt:lpstr>
      <vt:lpstr>更多2022-23青年躍動@樂觀派節目回顧</vt:lpstr>
      <vt:lpstr>更多2022-23青年躍動@樂觀派節目回顧  -遊覽東平洲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Pi Team -Kwun Tong District Office</dc:title>
  <dc:creator>Choi Wai Shan</dc:creator>
  <cp:lastModifiedBy>Choi Wai Shan</cp:lastModifiedBy>
  <cp:revision>11</cp:revision>
  <dcterms:created xsi:type="dcterms:W3CDTF">2023-09-07T09:28:25Z</dcterms:created>
  <dcterms:modified xsi:type="dcterms:W3CDTF">2023-09-18T10:24:36Z</dcterms:modified>
</cp:coreProperties>
</file>