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0133A-4044-43D1-81A3-A365472F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AFE613-E66B-46E6-A6D7-82599818A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5B362D-D1A7-475A-8E4A-062845A4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1757DA-32C3-40B3-88E6-0AB2882B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82F157-2C15-4BDB-98D5-8AB7081F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22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7AFED-3086-4031-BED6-11F600A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BBA093-E96F-432F-A072-001D7B54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74C751-88C9-4953-8F66-D59B648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B343DD-71A7-4259-91B2-4D28FF76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ADE3AE-954D-4AA0-B174-6180036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15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BB15589-B794-4650-9CE7-10E29FECE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31B89D-151F-4D41-B822-08B77D67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AAABC9-3047-4992-A728-99C348C5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7F90C0-761F-4C78-8210-D3DE9A01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1BEA49-C96F-40A3-B083-90288EF8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34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59A2D-1105-4481-9B1A-DF2CCF4D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16AC24-36AF-4445-84C8-CCC2428F7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317C20-7745-428D-92F2-D492880A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342813-80BB-43AE-822C-E6AA2723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A108B3-CE77-48A1-AAB6-DED9CFEF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894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B75D4-ED27-4A4E-B6A5-1298807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9BFAA5-FB3F-47A1-B1F4-8D0B3045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BB3FC6-A55D-4FF6-B473-3254E530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9535B5-2416-41E9-94DF-E5538143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37F868-DEDF-42C9-903B-4DC2DC6A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33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E343A-86DF-4DEF-B7A6-F4702A2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AACEE7-CAD1-4D7F-98D9-3D73457A4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FE3655-0AA7-47F5-B120-259F363B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5215F3-C49B-4A45-B43F-1B3A1B66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C468AE-CCAE-438F-AADA-D161C569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6473E5-8278-45EC-89CA-2877F32C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4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5D226-298A-423C-9097-4C44973A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932091-3B84-4669-84B8-ED5054D8B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782B5C-6E65-46A2-B28A-4B7CCB682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DB29A7-B74F-467E-99F4-11665EE50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6CD311-01DC-4B25-9988-DBEBE3A92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FBA4C9A-0ACF-4E73-820F-EE55F581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258152-50C7-4D02-8905-6FFF65EB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7E2AAEE-DA22-45AB-88CE-1AA2D0E1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07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366342-7DB3-4647-9453-732A186C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C2857F-7B06-4F4B-B740-7F26818A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070500-4FFB-41CE-B8FB-C58D2959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75D892-BD6F-4748-AA0E-D341D9EB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535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AF90C7-50FB-4E14-A0F6-CFD13290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9F3309F-5ECF-4BAD-8F81-66DC8482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B0C0B6-A304-418C-A747-D76D3071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78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0C5C4-9CE6-42A0-86F2-CE63E71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4B3976-3923-4352-9515-0D2A90B1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BBD51F-DB35-4387-9E00-1785EF84D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4FA1F1-69C3-4A33-9DA1-3691970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BF23C2-1287-44AF-ADA4-B50BED29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4413F1-ADDD-41A6-AB14-0EC99005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230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514270-859A-42DC-B740-742EAC11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8392C9-9952-4E61-A20C-4F9F3E185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E760E1-4B1E-41E4-841E-48EE9CF55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509A42-8DC2-4557-AFD2-39BB0DB0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2EB537-6EA5-4268-8B04-D2C8567A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194386-8EAE-41F0-8CC4-F3CAD6EC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08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2316BA8-BED3-4862-AB8D-EB65A93B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FC1675-B5A2-4704-BB43-8CA35773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58A0B4-9277-4526-A211-894727DC8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7E45-8B12-4756-B1DD-CE2769213BA7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22701-71B8-4E2A-9CEF-ACF447664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770AF5-0423-4CB2-A85C-AB24580E7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1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DFA0D-5A3E-4852-B108-0B4874F17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726" y="103947"/>
            <a:ext cx="9562548" cy="2618615"/>
          </a:xfrm>
        </p:spPr>
        <p:txBody>
          <a:bodyPr>
            <a:normAutofit/>
          </a:bodyPr>
          <a:lstStyle/>
          <a:p>
            <a:pPr algn="r"/>
            <a:r>
              <a:rPr lang="en-US" altLang="zh-HK" sz="11500" dirty="0"/>
              <a:t>Youth Pi Team</a:t>
            </a:r>
            <a:br>
              <a:rPr lang="en-US" altLang="zh-HK" sz="11500" dirty="0"/>
            </a:br>
            <a:r>
              <a:rPr lang="en-US" altLang="zh-HK" sz="2800" dirty="0"/>
              <a:t>-Kwun Tong District Office</a:t>
            </a:r>
            <a:endParaRPr lang="zh-HK" altLang="en-US" sz="115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430DBC-86B1-4D2B-9702-47BA54491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7" y="3062012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7100" dirty="0"/>
              <a:t>青年躍動</a:t>
            </a:r>
            <a:r>
              <a:rPr lang="en-US" altLang="zh-TW" sz="7100" dirty="0"/>
              <a:t>@</a:t>
            </a:r>
            <a:r>
              <a:rPr lang="zh-TW" altLang="en-US" sz="7100" dirty="0"/>
              <a:t>樂觀派</a:t>
            </a:r>
            <a:endParaRPr lang="en-US" altLang="zh-TW" sz="7100" dirty="0"/>
          </a:p>
          <a:p>
            <a:pPr algn="r"/>
            <a:r>
              <a:rPr lang="en-US" altLang="zh-HK" sz="6600" dirty="0"/>
              <a:t>  </a:t>
            </a:r>
            <a:r>
              <a:rPr lang="en-US" altLang="zh-HK" sz="3000" dirty="0"/>
              <a:t>- </a:t>
            </a:r>
            <a:r>
              <a:rPr lang="zh-TW" altLang="en-US" sz="3000" dirty="0"/>
              <a:t>觀塘民政事務處</a:t>
            </a:r>
            <a:endParaRPr lang="zh-HK" altLang="en-US" sz="6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CECCC4-1CCC-4E90-BE5D-8E02ED0CF524}"/>
              </a:ext>
            </a:extLst>
          </p:cNvPr>
          <p:cNvSpPr txBox="1"/>
          <p:nvPr/>
        </p:nvSpPr>
        <p:spPr>
          <a:xfrm>
            <a:off x="3803375" y="4717774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聯絡老師：蔡惠珊老師</a:t>
            </a:r>
            <a:endParaRPr lang="en-US" altLang="zh-TW" sz="3600" dirty="0"/>
          </a:p>
          <a:p>
            <a:r>
              <a:rPr lang="zh-TW" altLang="en-US" sz="3600" dirty="0"/>
              <a:t>聚會時段：約兩個月一次</a:t>
            </a:r>
            <a:endParaRPr lang="en-US" altLang="zh-TW" sz="3600" dirty="0"/>
          </a:p>
          <a:p>
            <a:r>
              <a:rPr lang="zh-TW" altLang="en-US" sz="3600" dirty="0"/>
              <a:t>聚會時間：不定時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8012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5169C3-545B-4656-A8BC-15983154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青年躍動</a:t>
            </a:r>
            <a:r>
              <a:rPr lang="en-US" altLang="zh-TW" dirty="0"/>
              <a:t>@</a:t>
            </a:r>
            <a:r>
              <a:rPr lang="zh-TW" altLang="en-US" dirty="0"/>
              <a:t>樂觀派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2E534C-DF88-454F-A71C-5944DD373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參加由觀塘民政事務處舉辦的活動。</a:t>
            </a:r>
            <a:endParaRPr lang="en-US" altLang="zh-TW" dirty="0"/>
          </a:p>
          <a:p>
            <a:r>
              <a:rPr lang="zh-TW" altLang="en-US" dirty="0"/>
              <a:t>讓更多年輕人建立正向人生觀及價值，擴闊視野，增廣見聞。</a:t>
            </a:r>
            <a:endParaRPr lang="en-US" altLang="zh-TW" dirty="0"/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活動內容：生涯發展及職業體驗活動、多類型興趣班、主題訓練、領袖訓練、內地交流活動、義工服務、社區參與活動等</a:t>
            </a:r>
            <a:r>
              <a:rPr lang="zh-TW" alt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。</a:t>
            </a:r>
            <a:endParaRPr kumimoji="0" lang="zh-HK" altLang="zh-H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對　　象：14至29歲的青年</a:t>
            </a:r>
            <a:endParaRPr lang="en-US" altLang="zh-HK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活動費用：全免</a:t>
            </a:r>
            <a:endParaRPr lang="en-US" altLang="zh-HK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endParaRPr lang="en-US" altLang="zh-TW" dirty="0"/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學生如果加入「樂觀派」，將自動成為民政及青年事務局（民青局）轄下之「青年網絡」會員。</a:t>
            </a:r>
            <a:r>
              <a:rPr lang="zh-HK" altLang="zh-HK" dirty="0"/>
              <a:t> </a:t>
            </a:r>
            <a:endParaRPr lang="zh-HK" altLang="zh-HK" dirty="0">
              <a:latin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90D8B8-A5C7-44A9-B85C-CA429FB2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0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A61D1-8AB2-44C6-8D19-1FD2333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青年躍動</a:t>
            </a:r>
            <a:r>
              <a:rPr lang="en-US" altLang="zh-TW" dirty="0"/>
              <a:t>@</a:t>
            </a:r>
            <a:r>
              <a:rPr lang="zh-TW" altLang="en-US" dirty="0"/>
              <a:t>樂觀派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48B59F-EBC8-4B67-8F37-97B6D23C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74864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/>
              <a:t>往年活動</a:t>
            </a:r>
            <a:r>
              <a:rPr lang="en-US" altLang="zh-TW" b="1" dirty="0"/>
              <a:t>—</a:t>
            </a:r>
          </a:p>
          <a:p>
            <a:pPr marL="0" indent="0">
              <a:buNone/>
            </a:pPr>
            <a:r>
              <a:rPr lang="en-US" altLang="zh-TW" sz="2200" dirty="0"/>
              <a:t> </a:t>
            </a:r>
            <a:r>
              <a:rPr lang="zh-TW" altLang="en-US" sz="2200" dirty="0"/>
              <a:t>「知食堂」美食分享會</a:t>
            </a:r>
            <a:r>
              <a:rPr lang="en-US" altLang="zh-TW" sz="2200" dirty="0"/>
              <a:t>;</a:t>
            </a:r>
          </a:p>
          <a:p>
            <a:pPr marL="0" indent="0">
              <a:buNone/>
            </a:pPr>
            <a:r>
              <a:rPr lang="zh-TW" altLang="en-US" sz="2200" dirty="0"/>
              <a:t>室內滑雪</a:t>
            </a:r>
            <a:r>
              <a:rPr lang="en-US" altLang="zh-TW" sz="2200" dirty="0"/>
              <a:t>/</a:t>
            </a:r>
            <a:r>
              <a:rPr lang="zh-TW" altLang="en-US" sz="2200" dirty="0"/>
              <a:t>滑水體驗</a:t>
            </a:r>
            <a:r>
              <a:rPr lang="en-US" altLang="zh-TW" sz="2200" dirty="0"/>
              <a:t>;</a:t>
            </a:r>
          </a:p>
          <a:p>
            <a:pPr marL="0" indent="0">
              <a:buNone/>
            </a:pPr>
            <a:r>
              <a:rPr lang="zh-TW" altLang="en-US" sz="2200" dirty="0"/>
              <a:t>沙頭角一日遊</a:t>
            </a:r>
            <a:r>
              <a:rPr lang="en-US" altLang="zh-TW" sz="2200" dirty="0"/>
              <a:t>……</a:t>
            </a:r>
          </a:p>
          <a:p>
            <a:pPr marL="0" indent="0">
              <a:buNone/>
            </a:pPr>
            <a:endParaRPr lang="en-US" altLang="zh-TW" b="1" dirty="0"/>
          </a:p>
          <a:p>
            <a:r>
              <a:rPr lang="en-US" altLang="zh-HK" dirty="0"/>
              <a:t>2024-25</a:t>
            </a:r>
            <a:r>
              <a:rPr lang="zh-TW" altLang="en-US" dirty="0"/>
              <a:t>年將舉辦：</a:t>
            </a:r>
            <a:endParaRPr lang="en-US" altLang="zh-TW" dirty="0"/>
          </a:p>
          <a:p>
            <a:pPr lvl="1"/>
            <a:r>
              <a:rPr lang="zh-TW" altLang="en-US" dirty="0"/>
              <a:t>韓國文化體驗及創科探索之旅</a:t>
            </a:r>
            <a:endParaRPr lang="en-US" altLang="zh-TW" dirty="0"/>
          </a:p>
          <a:p>
            <a:pPr lvl="1"/>
            <a:r>
              <a:rPr lang="zh-TW" altLang="en-US" dirty="0"/>
              <a:t>室內滑雪</a:t>
            </a:r>
            <a:r>
              <a:rPr lang="en-US" altLang="zh-TW" dirty="0"/>
              <a:t>/</a:t>
            </a:r>
            <a:r>
              <a:rPr lang="zh-TW" altLang="en-US" dirty="0"/>
              <a:t>滑水體驗</a:t>
            </a:r>
            <a:endParaRPr lang="en-US" altLang="zh-TW" dirty="0"/>
          </a:p>
          <a:p>
            <a:pPr lvl="1"/>
            <a:r>
              <a:rPr lang="zh-HK" altLang="en-US" dirty="0"/>
              <a:t>玻璃製作</a:t>
            </a:r>
            <a:endParaRPr lang="en-US" altLang="zh-HK" dirty="0"/>
          </a:p>
          <a:p>
            <a:pPr lvl="1"/>
            <a:r>
              <a:rPr lang="zh-TW" altLang="en-US" dirty="0"/>
              <a:t>劇本殺</a:t>
            </a:r>
            <a:endParaRPr lang="en-US" altLang="zh-TW" dirty="0"/>
          </a:p>
          <a:p>
            <a:pPr lvl="1"/>
            <a:r>
              <a:rPr lang="zh-HK" altLang="en-US" dirty="0"/>
              <a:t>野外</a:t>
            </a:r>
            <a:r>
              <a:rPr lang="zh-TW" altLang="en-US" dirty="0"/>
              <a:t>露營</a:t>
            </a:r>
            <a:endParaRPr lang="en-US" altLang="zh-TW" dirty="0"/>
          </a:p>
          <a:p>
            <a:pPr lvl="1"/>
            <a:r>
              <a:rPr lang="zh-HK" altLang="en-US" dirty="0"/>
              <a:t>技能訓練</a:t>
            </a:r>
            <a:r>
              <a:rPr lang="en-US" altLang="zh-HK" dirty="0"/>
              <a:t>-</a:t>
            </a:r>
            <a:r>
              <a:rPr lang="zh-TW" altLang="en-US" dirty="0"/>
              <a:t>影片拍攝及剪輯技巧</a:t>
            </a:r>
            <a:endParaRPr lang="en-US" altLang="zh-TW" dirty="0"/>
          </a:p>
          <a:p>
            <a:pPr lvl="1"/>
            <a:r>
              <a:rPr lang="zh-TW" altLang="en-US" dirty="0"/>
              <a:t>參觀港珠澳大橋海關搜查犬訓練基地</a:t>
            </a:r>
            <a:endParaRPr lang="en-US" altLang="zh-TW" dirty="0"/>
          </a:p>
          <a:p>
            <a:pPr marL="0" indent="0">
              <a:buNone/>
            </a:pPr>
            <a:endParaRPr lang="zh-TW" altLang="en-US" b="1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056BD5-BD45-40F7-9461-863976411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4652" r="70218" b="33913"/>
          <a:stretch/>
        </p:blipFill>
        <p:spPr>
          <a:xfrm>
            <a:off x="5758593" y="622790"/>
            <a:ext cx="5595207" cy="51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63B25-B9AC-407D-BECD-6E6FEF3A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82"/>
            <a:ext cx="10515600" cy="1325563"/>
          </a:xfrm>
        </p:spPr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2023-24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endParaRPr lang="zh-HK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C78DAF2-4221-4879-AFA3-53C000D2D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3" y="1784783"/>
            <a:ext cx="5846105" cy="3288434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C4FE75E-B047-460C-B578-F8F861EF7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98" y="1101435"/>
            <a:ext cx="5486399" cy="41147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18E0B2C-8DB6-47EF-8429-30E47AB89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16" y="4189515"/>
            <a:ext cx="4589319" cy="2581492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71300C3-0AA1-48F7-B11C-840D76B6970B}"/>
              </a:ext>
            </a:extLst>
          </p:cNvPr>
          <p:cNvSpPr txBox="1"/>
          <p:nvPr/>
        </p:nvSpPr>
        <p:spPr>
          <a:xfrm>
            <a:off x="862274" y="11405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- </a:t>
            </a:r>
            <a:r>
              <a:rPr lang="zh-TW" altLang="en-US" sz="2800" dirty="0"/>
              <a:t>平板賽艇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528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805D9-1536-4181-9D97-46BC08E4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2023-24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br>
              <a:rPr lang="en-US" altLang="zh-TW" dirty="0"/>
            </a:br>
            <a:endParaRPr lang="zh-HK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B23944D-1E50-4492-9794-E9FC18597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5553"/>
            <a:ext cx="5801784" cy="4351338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8723EDD-CDB2-4DA0-BCD3-2BFEE5F2C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77" y="1222952"/>
            <a:ext cx="3805454" cy="507393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68B8E0C-1C25-47EF-B8A5-8F3AB6DFDA53}"/>
              </a:ext>
            </a:extLst>
          </p:cNvPr>
          <p:cNvSpPr txBox="1"/>
          <p:nvPr/>
        </p:nvSpPr>
        <p:spPr>
          <a:xfrm>
            <a:off x="862274" y="11405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- </a:t>
            </a:r>
            <a:r>
              <a:rPr lang="zh-TW" altLang="en-US" sz="2800" dirty="0"/>
              <a:t>滾軸溜冰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20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95EC9A-7A1D-477C-8C5A-BABC7B3B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2023-24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endParaRPr lang="zh-HK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64B0051-5FEB-4FC9-9034-C3F2F8195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7" y="3058897"/>
            <a:ext cx="4711601" cy="3533701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6F0D859-FDA4-47AD-BBAE-E8D4CA64A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7" t="18744" r="42283" b="39903"/>
          <a:stretch/>
        </p:blipFill>
        <p:spPr>
          <a:xfrm>
            <a:off x="2551964" y="1425031"/>
            <a:ext cx="5407473" cy="27951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B71BD00-16E9-4D54-9804-A938610DD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4" y="2072971"/>
            <a:ext cx="3452380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8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849CA-D37D-4E2A-BA05-82DFD973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2023-24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BFC1AB-C992-4FE5-A3A0-BD7FF5510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0" y="2141537"/>
            <a:ext cx="5801784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B133BD8-3C31-4375-B14D-76ACBEA41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8" y="1399742"/>
            <a:ext cx="3005976" cy="534395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D5844C-4938-4D88-BCBC-8671F0563C9E}"/>
              </a:ext>
            </a:extLst>
          </p:cNvPr>
          <p:cNvSpPr txBox="1"/>
          <p:nvPr/>
        </p:nvSpPr>
        <p:spPr>
          <a:xfrm>
            <a:off x="838200" y="1429078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- </a:t>
            </a:r>
            <a:r>
              <a:rPr lang="zh-TW" altLang="en-US" sz="2800" dirty="0"/>
              <a:t>藝術課程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214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283</Words>
  <Application>Microsoft Office PowerPoint</Application>
  <PresentationFormat>寬螢幕</PresentationFormat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Century Gothic</vt:lpstr>
      <vt:lpstr>Office 佈景主題</vt:lpstr>
      <vt:lpstr>Youth Pi Team -Kwun Tong District Office</vt:lpstr>
      <vt:lpstr>青年躍動@樂觀派?</vt:lpstr>
      <vt:lpstr>青年躍動@樂觀派?</vt:lpstr>
      <vt:lpstr>更多2023-24青年躍動@樂觀派節目回顧</vt:lpstr>
      <vt:lpstr>更多2023-24青年躍動@樂觀派節目回顧 </vt:lpstr>
      <vt:lpstr>更多2023-24青年躍動@樂觀派節目回顧</vt:lpstr>
      <vt:lpstr>更多2023-24青年躍動@樂觀派節目回顧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Pi Team -Kwun Tong District Office</dc:title>
  <dc:creator>Choi Wai Shan</dc:creator>
  <cp:lastModifiedBy>Choi Wai Shan</cp:lastModifiedBy>
  <cp:revision>32</cp:revision>
  <dcterms:created xsi:type="dcterms:W3CDTF">2023-09-07T09:28:25Z</dcterms:created>
  <dcterms:modified xsi:type="dcterms:W3CDTF">2024-09-04T08:38:07Z</dcterms:modified>
</cp:coreProperties>
</file>