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8rhZWG/SLApSIh4hFMQpWibq6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3" name="Google Shape;31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8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Arial"/>
              <a:buNone/>
              <a:defRPr sz="80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17" name="Google Shape;17;p28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6"/>
          <p:cNvSpPr/>
          <p:nvPr>
            <p:ph idx="2" type="pic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8" name="Google Shape;88;p36"/>
          <p:cNvSpPr txBox="1"/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6"/>
          <p:cNvSpPr txBox="1"/>
          <p:nvPr>
            <p:ph idx="1" type="body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36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6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6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7"/>
          <p:cNvSpPr txBox="1"/>
          <p:nvPr>
            <p:ph idx="1" type="body"/>
          </p:nvPr>
        </p:nvSpPr>
        <p:spPr>
          <a:xfrm rot="5400000">
            <a:off x="4246034" y="-1040553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6" name="Google Shape;96;p37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7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8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8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38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8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8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39" name="Google Shape;39;p27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27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0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7" name="Google Shape;47;p30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30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" type="body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2" type="body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3" type="body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32"/>
          <p:cNvSpPr txBox="1"/>
          <p:nvPr>
            <p:ph idx="4" type="body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4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5"/>
          <p:cNvSpPr txBox="1"/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2" type="body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35"/>
          <p:cNvSpPr txBox="1"/>
          <p:nvPr>
            <p:ph idx="10" type="dt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1" type="ftr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b="0" i="0" sz="19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Calibri"/>
              <a:buChar char="◦"/>
              <a:defRPr b="0" i="0" sz="17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p26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5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b="0" i="0" sz="1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b="0" i="0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5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25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一張含有 草, 球, 桌, 足球 的圖片&#10;&#10;自動產生的描述" id="111" name="Google Shape;111;p1"/>
          <p:cNvPicPr preferRelativeResize="0"/>
          <p:nvPr/>
        </p:nvPicPr>
        <p:blipFill rotWithShape="1">
          <a:blip r:embed="rId3">
            <a:alphaModFix amt="35000"/>
          </a:blip>
          <a:srcRect b="9785" l="0" r="0" t="59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Sports ECA of KTGSS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3" name="Google Shape;113;p1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14" name="Google Shape;114;p1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1"/>
          <p:cNvSpPr txBox="1"/>
          <p:nvPr>
            <p:ph type="title"/>
          </p:nvPr>
        </p:nvSpPr>
        <p:spPr>
          <a:xfrm>
            <a:off x="199505" y="605896"/>
            <a:ext cx="4239491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Billiard Club</a:t>
            </a:r>
            <a:br>
              <a:rPr lang="en-US"/>
            </a:br>
            <a:br>
              <a:rPr lang="en-US"/>
            </a:br>
            <a:r>
              <a:rPr lang="en-US"/>
              <a:t>Ms. Leung FungYing</a:t>
            </a:r>
            <a:endParaRPr/>
          </a:p>
        </p:txBody>
      </p:sp>
      <p:sp>
        <p:nvSpPr>
          <p:cNvPr id="197" name="Google Shape;197;p11"/>
          <p:cNvSpPr txBox="1"/>
          <p:nvPr>
            <p:ph idx="1" type="body"/>
          </p:nvPr>
        </p:nvSpPr>
        <p:spPr>
          <a:xfrm>
            <a:off x="5231958" y="605896"/>
            <a:ext cx="6372609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Max. no. of members:  </a:t>
            </a:r>
            <a:r>
              <a:rPr lang="en-US" sz="2400"/>
              <a:t>20</a:t>
            </a:r>
            <a:endParaRPr sz="2400"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day : </a:t>
            </a:r>
            <a:r>
              <a:rPr lang="en-US" sz="2400"/>
              <a:t>Wednesday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time : </a:t>
            </a:r>
            <a:r>
              <a:rPr lang="en-US" sz="2400"/>
              <a:t>4-6pm</a:t>
            </a:r>
            <a:endParaRPr sz="2400"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Remarks : </a:t>
            </a:r>
            <a:r>
              <a:rPr lang="en-US" sz="2400"/>
              <a:t>@Shun Lee Sports Centre</a:t>
            </a: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2"/>
          <p:cNvSpPr txBox="1"/>
          <p:nvPr>
            <p:ph type="title"/>
          </p:nvPr>
        </p:nvSpPr>
        <p:spPr>
          <a:xfrm>
            <a:off x="315884" y="605896"/>
            <a:ext cx="4332725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Cross Country Club/Team</a:t>
            </a:r>
            <a:br>
              <a:rPr lang="en-US"/>
            </a:br>
            <a:br>
              <a:rPr lang="en-US"/>
            </a:br>
            <a:r>
              <a:rPr lang="en-US"/>
              <a:t>Mr Yau Shing Kit</a:t>
            </a:r>
            <a:endParaRPr/>
          </a:p>
        </p:txBody>
      </p:sp>
      <p:sp>
        <p:nvSpPr>
          <p:cNvPr id="206" name="Google Shape;206;p12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2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8" name="Google Shape;2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5699" y="157988"/>
            <a:ext cx="5002306" cy="375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0924" y="3086506"/>
            <a:ext cx="4648594" cy="3486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3"/>
          <p:cNvSpPr txBox="1"/>
          <p:nvPr>
            <p:ph type="title"/>
          </p:nvPr>
        </p:nvSpPr>
        <p:spPr>
          <a:xfrm>
            <a:off x="315884" y="605896"/>
            <a:ext cx="4332725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Cross country Club/Team</a:t>
            </a:r>
            <a:br>
              <a:rPr lang="en-US"/>
            </a:br>
            <a:br>
              <a:rPr lang="en-US"/>
            </a:br>
            <a:r>
              <a:rPr lang="en-US"/>
              <a:t>Mr Yau Shing Kit</a:t>
            </a:r>
            <a:endParaRPr/>
          </a:p>
        </p:txBody>
      </p:sp>
      <p:sp>
        <p:nvSpPr>
          <p:cNvPr id="217" name="Google Shape;217;p13"/>
          <p:cNvSpPr txBox="1"/>
          <p:nvPr>
            <p:ph idx="1" type="body"/>
          </p:nvPr>
        </p:nvSpPr>
        <p:spPr>
          <a:xfrm>
            <a:off x="5231958" y="605896"/>
            <a:ext cx="5923721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Max. no. of members:  20</a:t>
            </a:r>
            <a:endParaRPr sz="2400"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day : </a:t>
            </a:r>
            <a:r>
              <a:rPr lang="en-US" sz="2400"/>
              <a:t>Friday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time : </a:t>
            </a:r>
            <a:r>
              <a:rPr lang="en-US" sz="2400"/>
              <a:t>4-5pm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frequency : </a:t>
            </a:r>
            <a:r>
              <a:rPr lang="en-US" sz="2400"/>
              <a:t>Once a week</a:t>
            </a:r>
            <a:endParaRPr sz="2400"/>
          </a:p>
        </p:txBody>
      </p:sp>
      <p:sp>
        <p:nvSpPr>
          <p:cNvPr id="218" name="Google Shape;218;p1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 txBox="1"/>
          <p:nvPr>
            <p:ph type="title"/>
          </p:nvPr>
        </p:nvSpPr>
        <p:spPr>
          <a:xfrm>
            <a:off x="0" y="605896"/>
            <a:ext cx="4648609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Football Club &amp;</a:t>
            </a:r>
            <a:br>
              <a:rPr lang="en-US"/>
            </a:br>
            <a:r>
              <a:rPr lang="en-US"/>
              <a:t>Team</a:t>
            </a:r>
            <a:br>
              <a:rPr lang="en-US"/>
            </a:br>
            <a:br>
              <a:rPr lang="en-US"/>
            </a:br>
            <a:r>
              <a:rPr lang="en-US"/>
              <a:t>Mr Yau Shing Kit</a:t>
            </a:r>
            <a:endParaRPr/>
          </a:p>
        </p:txBody>
      </p:sp>
      <p:sp>
        <p:nvSpPr>
          <p:cNvPr id="226" name="Google Shape;226;p14"/>
          <p:cNvSpPr txBox="1"/>
          <p:nvPr>
            <p:ph idx="1" type="body"/>
          </p:nvPr>
        </p:nvSpPr>
        <p:spPr>
          <a:xfrm>
            <a:off x="5231958" y="605896"/>
            <a:ext cx="5923721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60960" lvl="0" marL="914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b="1" lang="en-US" sz="2400"/>
              <a:t>Meeting/Training time : Wednesday</a:t>
            </a:r>
            <a:endParaRPr b="1" sz="2400"/>
          </a:p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/>
          </a:p>
          <a:p>
            <a:pPr indent="-9144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/>
              <a:t>Venue: Shun Lee Sports Centre/ School Playground</a:t>
            </a:r>
            <a:endParaRPr b="1"/>
          </a:p>
          <a:p>
            <a:pPr indent="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27" name="Google Shape;227;p1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5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5"/>
          <p:cNvSpPr txBox="1"/>
          <p:nvPr>
            <p:ph type="title"/>
          </p:nvPr>
        </p:nvSpPr>
        <p:spPr>
          <a:xfrm>
            <a:off x="1" y="605896"/>
            <a:ext cx="4648608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Netball Club &amp; Team</a:t>
            </a:r>
            <a:br>
              <a:rPr lang="en-US"/>
            </a:br>
            <a:br>
              <a:rPr lang="en-US"/>
            </a:br>
            <a:r>
              <a:rPr lang="en-US"/>
              <a:t>Ms Leung Fung Ying</a:t>
            </a:r>
            <a:endParaRPr/>
          </a:p>
        </p:txBody>
      </p:sp>
      <p:pic>
        <p:nvPicPr>
          <p:cNvPr id="235" name="Google Shape;235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2647" y="605896"/>
            <a:ext cx="6684678" cy="501350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6"/>
          <p:cNvSpPr txBox="1"/>
          <p:nvPr>
            <p:ph type="title"/>
          </p:nvPr>
        </p:nvSpPr>
        <p:spPr>
          <a:xfrm>
            <a:off x="1" y="605896"/>
            <a:ext cx="4648608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Netball Club &amp; Team</a:t>
            </a:r>
            <a:br>
              <a:rPr lang="en-US"/>
            </a:br>
            <a:br>
              <a:rPr lang="en-US"/>
            </a:br>
            <a:r>
              <a:rPr lang="en-US"/>
              <a:t>Ms Leung Fung Ying</a:t>
            </a:r>
            <a:endParaRPr/>
          </a:p>
        </p:txBody>
      </p:sp>
      <p:sp>
        <p:nvSpPr>
          <p:cNvPr id="244" name="Google Shape;244;p1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2257" y="605895"/>
            <a:ext cx="6821815" cy="511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7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7"/>
          <p:cNvSpPr txBox="1"/>
          <p:nvPr>
            <p:ph type="title"/>
          </p:nvPr>
        </p:nvSpPr>
        <p:spPr>
          <a:xfrm>
            <a:off x="1" y="605896"/>
            <a:ext cx="4648608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Netball Club &amp; Team</a:t>
            </a:r>
            <a:br>
              <a:rPr lang="en-US"/>
            </a:br>
            <a:br>
              <a:rPr lang="en-US"/>
            </a:br>
            <a:r>
              <a:rPr lang="en-US"/>
              <a:t>Ms Leung Fung Ying</a:t>
            </a:r>
            <a:endParaRPr/>
          </a:p>
        </p:txBody>
      </p:sp>
      <p:sp>
        <p:nvSpPr>
          <p:cNvPr id="253" name="Google Shape;253;p17"/>
          <p:cNvSpPr txBox="1"/>
          <p:nvPr>
            <p:ph idx="1" type="body"/>
          </p:nvPr>
        </p:nvSpPr>
        <p:spPr>
          <a:xfrm>
            <a:off x="5231958" y="605896"/>
            <a:ext cx="5923721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Max. no. of members:  </a:t>
            </a:r>
            <a:r>
              <a:rPr lang="en-US" sz="2400"/>
              <a:t>36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day : </a:t>
            </a:r>
            <a:r>
              <a:rPr lang="en-US" sz="2400"/>
              <a:t>Saturday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time : </a:t>
            </a:r>
            <a:r>
              <a:rPr lang="en-US" sz="2400"/>
              <a:t>9-11am</a:t>
            </a:r>
            <a:endParaRPr sz="2400"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frequency : </a:t>
            </a:r>
            <a:r>
              <a:rPr lang="en-US" sz="2400"/>
              <a:t>Once a week</a:t>
            </a:r>
            <a:endParaRPr sz="2400"/>
          </a:p>
        </p:txBody>
      </p:sp>
      <p:sp>
        <p:nvSpPr>
          <p:cNvPr id="254" name="Google Shape;254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 txBox="1"/>
          <p:nvPr>
            <p:ph type="title"/>
          </p:nvPr>
        </p:nvSpPr>
        <p:spPr>
          <a:xfrm>
            <a:off x="0" y="605896"/>
            <a:ext cx="4648609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Table Tennis Club &amp; Team</a:t>
            </a:r>
            <a:br>
              <a:rPr lang="en-US"/>
            </a:br>
            <a:br>
              <a:rPr lang="en-US"/>
            </a:br>
            <a:r>
              <a:rPr lang="en-US"/>
              <a:t>Ms Leung Fung Ying</a:t>
            </a:r>
            <a:endParaRPr/>
          </a:p>
        </p:txBody>
      </p:sp>
      <p:pic>
        <p:nvPicPr>
          <p:cNvPr id="262" name="Google Shape;26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2894" y="394797"/>
            <a:ext cx="6842486" cy="547398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9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9"/>
          <p:cNvSpPr txBox="1"/>
          <p:nvPr>
            <p:ph type="title"/>
          </p:nvPr>
        </p:nvSpPr>
        <p:spPr>
          <a:xfrm>
            <a:off x="0" y="605896"/>
            <a:ext cx="4648609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Table Tennis Club &amp; Team</a:t>
            </a:r>
            <a:br>
              <a:rPr lang="en-US"/>
            </a:br>
            <a:br>
              <a:rPr lang="en-US"/>
            </a:br>
            <a:r>
              <a:rPr lang="en-US"/>
              <a:t>Ms Leung Fung Ying</a:t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5384" y="605895"/>
            <a:ext cx="6862015" cy="514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0"/>
          <p:cNvSpPr txBox="1"/>
          <p:nvPr>
            <p:ph type="title"/>
          </p:nvPr>
        </p:nvSpPr>
        <p:spPr>
          <a:xfrm>
            <a:off x="0" y="605896"/>
            <a:ext cx="4648609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Table Tennis Club &amp; Team</a:t>
            </a:r>
            <a:br>
              <a:rPr lang="en-US"/>
            </a:br>
            <a:br>
              <a:rPr lang="en-US"/>
            </a:br>
            <a:r>
              <a:rPr lang="en-US"/>
              <a:t>Ms Leung Fung Ying</a:t>
            </a:r>
            <a:endParaRPr/>
          </a:p>
        </p:txBody>
      </p:sp>
      <p:sp>
        <p:nvSpPr>
          <p:cNvPr id="280" name="Google Shape;280;p20"/>
          <p:cNvSpPr txBox="1"/>
          <p:nvPr>
            <p:ph idx="1" type="body"/>
          </p:nvPr>
        </p:nvSpPr>
        <p:spPr>
          <a:xfrm>
            <a:off x="5231958" y="605896"/>
            <a:ext cx="5923721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Max. no. of members:  </a:t>
            </a:r>
            <a:r>
              <a:rPr lang="en-US" sz="2400"/>
              <a:t>36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day : </a:t>
            </a:r>
            <a:r>
              <a:rPr lang="en-US" sz="2400"/>
              <a:t>Wednesday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time : </a:t>
            </a:r>
            <a:r>
              <a:rPr lang="en-US" sz="2400"/>
              <a:t>4-6pm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frequency : </a:t>
            </a:r>
            <a:r>
              <a:rPr lang="en-US" sz="2400"/>
              <a:t>Once a week</a:t>
            </a:r>
            <a:endParaRPr sz="2400"/>
          </a:p>
        </p:txBody>
      </p:sp>
      <p:sp>
        <p:nvSpPr>
          <p:cNvPr id="281" name="Google Shape;281;p2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>
            <p:ph type="title"/>
          </p:nvPr>
        </p:nvSpPr>
        <p:spPr>
          <a:xfrm>
            <a:off x="492369" y="605896"/>
            <a:ext cx="3987365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Badminton Club &amp; Team</a:t>
            </a:r>
            <a:br>
              <a:rPr lang="en-US"/>
            </a:br>
            <a:br>
              <a:rPr lang="en-US"/>
            </a:br>
            <a:r>
              <a:rPr lang="en-US"/>
              <a:t>Ms Lui Pui Ha</a:t>
            </a:r>
            <a:br>
              <a:rPr lang="en-US"/>
            </a:br>
            <a:endParaRPr/>
          </a:p>
        </p:txBody>
      </p:sp>
      <p:pic>
        <p:nvPicPr>
          <p:cNvPr descr="一張含有 個人, 團體, 正面, 直立的 的圖片&#10;&#10;自動產生的描述" id="123" name="Google Shape;12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0713" y="963190"/>
            <a:ext cx="6126829" cy="459569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 txBox="1"/>
          <p:nvPr>
            <p:ph type="title"/>
          </p:nvPr>
        </p:nvSpPr>
        <p:spPr>
          <a:xfrm>
            <a:off x="166255" y="605896"/>
            <a:ext cx="4322618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Volleyball Club &amp;</a:t>
            </a:r>
            <a:br>
              <a:rPr lang="en-US"/>
            </a:br>
            <a:r>
              <a:rPr lang="en-US"/>
              <a:t>Team</a:t>
            </a:r>
            <a:br>
              <a:rPr lang="en-US"/>
            </a:br>
            <a:br>
              <a:rPr lang="en-US"/>
            </a:br>
            <a:r>
              <a:rPr lang="en-US"/>
              <a:t>Mr Yau Shing Kit</a:t>
            </a:r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1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91" name="Google Shape;29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1275" y="605896"/>
            <a:ext cx="6287247" cy="471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2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2"/>
          <p:cNvSpPr txBox="1"/>
          <p:nvPr>
            <p:ph type="title"/>
          </p:nvPr>
        </p:nvSpPr>
        <p:spPr>
          <a:xfrm>
            <a:off x="166255" y="605896"/>
            <a:ext cx="4322618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Volleyball Club &amp;</a:t>
            </a:r>
            <a:br>
              <a:rPr lang="en-US"/>
            </a:br>
            <a:r>
              <a:rPr lang="en-US"/>
              <a:t>Team</a:t>
            </a:r>
            <a:br>
              <a:rPr lang="en-US"/>
            </a:br>
            <a:br>
              <a:rPr lang="en-US"/>
            </a:br>
            <a:r>
              <a:rPr lang="en-US"/>
              <a:t>Mr Yau Shing Kit</a:t>
            </a:r>
            <a:endParaRPr/>
          </a:p>
        </p:txBody>
      </p:sp>
      <p:sp>
        <p:nvSpPr>
          <p:cNvPr id="299" name="Google Shape;299;p22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2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01" name="Google Shape;3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6710" y="605896"/>
            <a:ext cx="6651812" cy="4988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3"/>
          <p:cNvSpPr txBox="1"/>
          <p:nvPr>
            <p:ph type="title"/>
          </p:nvPr>
        </p:nvSpPr>
        <p:spPr>
          <a:xfrm>
            <a:off x="166255" y="605896"/>
            <a:ext cx="4322618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Volleyball Club &amp;</a:t>
            </a:r>
            <a:br>
              <a:rPr lang="en-US"/>
            </a:br>
            <a:r>
              <a:rPr lang="en-US"/>
              <a:t>Team</a:t>
            </a:r>
            <a:br>
              <a:rPr lang="en-US"/>
            </a:br>
            <a:br>
              <a:rPr lang="en-US"/>
            </a:br>
            <a:r>
              <a:rPr lang="en-US"/>
              <a:t>Mr Yau Shing Kit</a:t>
            </a:r>
            <a:endParaRPr/>
          </a:p>
        </p:txBody>
      </p:sp>
      <p:sp>
        <p:nvSpPr>
          <p:cNvPr id="309" name="Google Shape;309;p23"/>
          <p:cNvSpPr txBox="1"/>
          <p:nvPr>
            <p:ph idx="1" type="body"/>
          </p:nvPr>
        </p:nvSpPr>
        <p:spPr>
          <a:xfrm>
            <a:off x="5231958" y="605896"/>
            <a:ext cx="5923721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Max. no. of members:  40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Meeting/Training day : Tuesday/Friday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time : </a:t>
            </a:r>
            <a:r>
              <a:rPr lang="en-US" sz="2400"/>
              <a:t>4-6pm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frequency : </a:t>
            </a:r>
            <a:r>
              <a:rPr lang="en-US" sz="2400"/>
              <a:t>Twice a week</a:t>
            </a:r>
            <a:endParaRPr sz="2400"/>
          </a:p>
        </p:txBody>
      </p:sp>
      <p:sp>
        <p:nvSpPr>
          <p:cNvPr id="310" name="Google Shape;310;p2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 txBox="1"/>
          <p:nvPr>
            <p:ph type="title"/>
          </p:nvPr>
        </p:nvSpPr>
        <p:spPr>
          <a:xfrm>
            <a:off x="0" y="605896"/>
            <a:ext cx="4648609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Other Sports Team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318" name="Google Shape;318;p24"/>
          <p:cNvSpPr txBox="1"/>
          <p:nvPr>
            <p:ph idx="1" type="body"/>
          </p:nvPr>
        </p:nvSpPr>
        <p:spPr>
          <a:xfrm>
            <a:off x="5231958" y="605896"/>
            <a:ext cx="5923721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Athletics Team : Mr Yau Shing Kit</a:t>
            </a:r>
            <a:endParaRPr b="1" sz="2400"/>
          </a:p>
          <a:p>
            <a:pPr indent="-152400" lvl="0" marL="914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Swimming Team : </a:t>
            </a:r>
            <a:r>
              <a:rPr b="1" lang="en-US" sz="2400"/>
              <a:t>Ms Leung Fung Ying</a:t>
            </a:r>
            <a:endParaRPr b="1" sz="2400"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Rhythmic Gym Team : Ms Leung Fung Ying</a:t>
            </a:r>
            <a:endParaRPr b="1" sz="2400"/>
          </a:p>
          <a:p>
            <a:pPr indent="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Remarks: Students have good performance will be invited to join school team to participate in inter-school competition.</a:t>
            </a:r>
            <a:endParaRPr sz="2400"/>
          </a:p>
        </p:txBody>
      </p:sp>
      <p:sp>
        <p:nvSpPr>
          <p:cNvPr id="319" name="Google Shape;319;p2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010" y="3428998"/>
            <a:ext cx="4284588" cy="294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>
            <p:ph type="title"/>
          </p:nvPr>
        </p:nvSpPr>
        <p:spPr>
          <a:xfrm>
            <a:off x="492369" y="605896"/>
            <a:ext cx="3987365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Badminton Club &amp; Team</a:t>
            </a:r>
            <a:br>
              <a:rPr lang="en-US"/>
            </a:br>
            <a:br>
              <a:rPr lang="en-US"/>
            </a:br>
            <a:r>
              <a:rPr lang="en-US"/>
              <a:t>Ms Lui Pui Ha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一張含有 個人, 運動, 遊戲, 建築物 的圖片&#10;&#10;自動產生的描述" id="133" name="Google Shape;13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8842" y="771107"/>
            <a:ext cx="6466634" cy="4853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/>
          <p:nvPr>
            <p:ph type="title"/>
          </p:nvPr>
        </p:nvSpPr>
        <p:spPr>
          <a:xfrm>
            <a:off x="492369" y="605896"/>
            <a:ext cx="3987365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Badminton Club &amp; Team</a:t>
            </a:r>
            <a:br>
              <a:rPr lang="en-US"/>
            </a:br>
            <a:br>
              <a:rPr lang="en-US"/>
            </a:br>
            <a:r>
              <a:rPr lang="en-US"/>
              <a:t>Ms Lui Pui Ha</a:t>
            </a:r>
            <a:endParaRPr/>
          </a:p>
        </p:txBody>
      </p:sp>
      <p:sp>
        <p:nvSpPr>
          <p:cNvPr id="141" name="Google Shape;141;p4"/>
          <p:cNvSpPr txBox="1"/>
          <p:nvPr>
            <p:ph idx="1" type="body"/>
          </p:nvPr>
        </p:nvSpPr>
        <p:spPr>
          <a:xfrm>
            <a:off x="5231958" y="605896"/>
            <a:ext cx="5923721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Max. no. of members:  16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day : Wednesday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time : 4-6pm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venue: School hall/Shun Lee Sports Center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frequency : </a:t>
            </a:r>
            <a:r>
              <a:rPr lang="en-US" sz="2400"/>
              <a:t>Once a week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Remarks : </a:t>
            </a:r>
            <a:r>
              <a:rPr lang="en-US" sz="2400"/>
              <a:t>Please wear sports uniform and bring your badminton racket</a:t>
            </a:r>
            <a:endParaRPr b="1" sz="2400"/>
          </a:p>
        </p:txBody>
      </p:sp>
      <p:sp>
        <p:nvSpPr>
          <p:cNvPr id="142" name="Google Shape;142;p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>
            <p:ph type="title"/>
          </p:nvPr>
        </p:nvSpPr>
        <p:spPr>
          <a:xfrm>
            <a:off x="0" y="605896"/>
            <a:ext cx="4648609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Basketball Club &amp; Team</a:t>
            </a:r>
            <a:br>
              <a:rPr lang="en-US"/>
            </a:br>
            <a:br>
              <a:rPr lang="en-US"/>
            </a:br>
            <a:r>
              <a:rPr lang="en-US"/>
              <a:t>Mr Yau Shing Kit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7186" y="988908"/>
            <a:ext cx="6515919" cy="4341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>
            <a:off x="66000" y="44000"/>
            <a:ext cx="12186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>
            <p:ph type="title"/>
          </p:nvPr>
        </p:nvSpPr>
        <p:spPr>
          <a:xfrm>
            <a:off x="0" y="605896"/>
            <a:ext cx="4648609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Basketball Club &amp; Team</a:t>
            </a:r>
            <a:br>
              <a:rPr lang="en-US"/>
            </a:br>
            <a:br>
              <a:rPr lang="en-US"/>
            </a:br>
            <a:r>
              <a:rPr lang="en-US"/>
              <a:t>Mr Yau Shing Kit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1331" y="358589"/>
            <a:ext cx="6150764" cy="4097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 txBox="1"/>
          <p:nvPr>
            <p:ph type="title"/>
          </p:nvPr>
        </p:nvSpPr>
        <p:spPr>
          <a:xfrm>
            <a:off x="0" y="605896"/>
            <a:ext cx="4648609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Basketball Team (Girls)</a:t>
            </a:r>
            <a:br>
              <a:rPr lang="en-US"/>
            </a:br>
            <a:br>
              <a:rPr lang="en-US"/>
            </a:br>
            <a:r>
              <a:rPr lang="en-US"/>
              <a:t>Ms Leung Fung Ying</a:t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3400" y="605895"/>
            <a:ext cx="7113429" cy="5081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>
            <p:ph type="title"/>
          </p:nvPr>
        </p:nvSpPr>
        <p:spPr>
          <a:xfrm>
            <a:off x="0" y="605896"/>
            <a:ext cx="4648609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Basketball Club &amp; Team</a:t>
            </a:r>
            <a:br>
              <a:rPr lang="en-US"/>
            </a:br>
            <a:br>
              <a:rPr lang="en-US"/>
            </a:br>
            <a:r>
              <a:rPr lang="en-US"/>
              <a:t>Mr Yau Shing Kit</a:t>
            </a:r>
            <a:endParaRPr/>
          </a:p>
        </p:txBody>
      </p:sp>
      <p:sp>
        <p:nvSpPr>
          <p:cNvPr id="178" name="Google Shape;178;p9"/>
          <p:cNvSpPr txBox="1"/>
          <p:nvPr>
            <p:ph idx="1" type="body"/>
          </p:nvPr>
        </p:nvSpPr>
        <p:spPr>
          <a:xfrm>
            <a:off x="5231958" y="605896"/>
            <a:ext cx="5923721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Max. no. of members:  50</a:t>
            </a:r>
            <a:endParaRPr sz="2400"/>
          </a:p>
          <a:p>
            <a:pPr indent="0" lvl="0" marL="45720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b="1" lang="en-US" sz="2400"/>
              <a:t>Meeting/Training day :  </a:t>
            </a:r>
            <a:r>
              <a:rPr b="1" lang="en-US" sz="2400">
                <a:solidFill>
                  <a:srgbClr val="FF0000"/>
                </a:solidFill>
              </a:rPr>
              <a:t>Tuesday/Thursday (Girls) </a:t>
            </a:r>
            <a:endParaRPr>
              <a:solidFill>
                <a:srgbClr val="FF0000"/>
              </a:solidFill>
            </a:endParaRPr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400"/>
              <a:buChar char=" "/>
            </a:pPr>
            <a:r>
              <a:rPr b="1" lang="en-US" sz="2400">
                <a:solidFill>
                  <a:srgbClr val="0000FF"/>
                </a:solidFill>
              </a:rPr>
              <a:t>Wednesday/Thursday (Boys)</a:t>
            </a:r>
            <a:endParaRPr b="1">
              <a:solidFill>
                <a:srgbClr val="0000FF"/>
              </a:solidFill>
            </a:endParaRPr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time : </a:t>
            </a:r>
            <a:r>
              <a:rPr lang="en-US" sz="2400"/>
              <a:t>4-6pm</a:t>
            </a:r>
            <a:endParaRPr/>
          </a:p>
          <a:p>
            <a:pPr indent="-152400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/>
              <a:t>Meeting frequency : </a:t>
            </a:r>
            <a:r>
              <a:rPr lang="en-US" sz="2400"/>
              <a:t>Twice a week</a:t>
            </a:r>
            <a:endParaRPr sz="2400"/>
          </a:p>
        </p:txBody>
      </p:sp>
      <p:sp>
        <p:nvSpPr>
          <p:cNvPr id="179" name="Google Shape;179;p9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 txBox="1"/>
          <p:nvPr>
            <p:ph type="title"/>
          </p:nvPr>
        </p:nvSpPr>
        <p:spPr>
          <a:xfrm>
            <a:off x="199505" y="605896"/>
            <a:ext cx="4239491" cy="564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/>
              <a:t>Billiard Club</a:t>
            </a:r>
            <a:br>
              <a:rPr lang="en-US"/>
            </a:br>
            <a:br>
              <a:rPr lang="en-US"/>
            </a:br>
            <a:r>
              <a:rPr lang="en-US"/>
              <a:t>Ms. Leung Fung Ying</a:t>
            </a:r>
            <a:endParaRPr/>
          </a:p>
        </p:txBody>
      </p:sp>
      <p:pic>
        <p:nvPicPr>
          <p:cNvPr id="187" name="Google Shape;187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8098" y="190443"/>
            <a:ext cx="5091240" cy="286382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8080" y="3244708"/>
            <a:ext cx="4536258" cy="3021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VTI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ctVTI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2020-09-11T08:38:04Z</dcterms:created>
</cp:coreProperties>
</file>