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jfRz0Hz/B+v22JYw7qcCBbdtDF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15B40B-BFA1-4B7E-822F-1C9AE364DA33}">
  <a:tblStyle styleId="{C115B40B-BFA1-4B7E-822F-1C9AE364DA3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21341" y="397186"/>
            <a:ext cx="11250705" cy="4832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History Club 2024-2025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	To arouse students' interest in studying History through organizing 	 	activities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	To Promote students' awareness of national identity and appreciate 	different culture and races of the world.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	To train the committee members to organize activities for the club 	members and other students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Google Shape;95;p3"/>
          <p:cNvGraphicFramePr/>
          <p:nvPr>
            <p:extLst>
              <p:ext uri="{D42A27DB-BD31-4B8C-83A1-F6EECF244321}">
                <p14:modId xmlns:p14="http://schemas.microsoft.com/office/powerpoint/2010/main" val="547587239"/>
              </p:ext>
            </p:extLst>
          </p:nvPr>
        </p:nvGraphicFramePr>
        <p:xfrm>
          <a:off x="419978" y="2202921"/>
          <a:ext cx="10684475" cy="4693920"/>
        </p:xfrm>
        <a:graphic>
          <a:graphicData uri="http://schemas.openxmlformats.org/drawingml/2006/table">
            <a:tbl>
              <a:tblPr>
                <a:noFill/>
                <a:tableStyleId>{C115B40B-BFA1-4B7E-822F-1C9AE364DA33}</a:tableStyleId>
              </a:tblPr>
              <a:tblGrid>
                <a:gridCol w="194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8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Date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Topic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u="none" strike="noStrike" cap="non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/</a:t>
                      </a:r>
                      <a:br>
                        <a:rPr lang="en-US" sz="2800" b="1" u="none" strike="noStrike" cap="non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2800" b="1" u="none" strike="noStrike" cap="non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in charge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Board declaration</a:t>
                      </a:r>
                      <a:endParaRPr sz="2800"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September</a:t>
                      </a:r>
                      <a:endParaRPr sz="2800"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and planning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dirty="0"/>
                        <a:t>September</a:t>
                      </a:r>
                      <a:endParaRPr sz="2800"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Sharing from Museum Ambassador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448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/>
                        <a:t>September to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/>
                        <a:t>May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/>
                        <a:t>Cross Curricular Activities with Chinese History and Life and Technology</a:t>
                      </a:r>
                      <a:endParaRPr sz="2800" u="none" strike="noStrike" cap="none"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October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 Study Tour</a:t>
                      </a:r>
                      <a:endParaRPr sz="2800" dirty="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December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Information Day for S3 Students </a:t>
                      </a: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April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Local Study Tour</a:t>
                      </a:r>
                      <a:endParaRPr sz="2800"/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9" name="Google Shape;89;p2"/>
          <p:cNvSpPr/>
          <p:nvPr/>
        </p:nvSpPr>
        <p:spPr>
          <a:xfrm>
            <a:off x="419978" y="89792"/>
            <a:ext cx="1070111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Proposed meeting schedule and activities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	The meetings will be held on an irregular basis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	All students are welcomed.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/>
        </p:nvSpPr>
        <p:spPr>
          <a:xfrm>
            <a:off x="146362" y="171610"/>
            <a:ext cx="10629214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Visit to Palace Museum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7584" y="383158"/>
            <a:ext cx="6426392" cy="304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483080" y="1690777"/>
            <a:ext cx="4807787" cy="36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27584" y="3612672"/>
            <a:ext cx="6495404" cy="3073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/>
          <p:nvPr/>
        </p:nvSpPr>
        <p:spPr>
          <a:xfrm>
            <a:off x="299395" y="294100"/>
            <a:ext cx="50284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Study Tour to Wan Chai</a:t>
            </a:r>
            <a:endParaRPr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540" y="2271876"/>
            <a:ext cx="5380830" cy="2550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71072" y="2271877"/>
            <a:ext cx="6179388" cy="292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/>
        </p:nvSpPr>
        <p:spPr>
          <a:xfrm>
            <a:off x="160790" y="828474"/>
            <a:ext cx="60763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Study Tour to Sha Tou Kok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926" y="2010419"/>
            <a:ext cx="5072332" cy="3804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7133" y="1941407"/>
            <a:ext cx="5256363" cy="3942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寬螢幕</PresentationFormat>
  <Paragraphs>38</Paragraphs>
  <Slides>5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Fok Siu Kei</dc:creator>
  <cp:lastModifiedBy>siu kei fok</cp:lastModifiedBy>
  <cp:revision>1</cp:revision>
  <dcterms:created xsi:type="dcterms:W3CDTF">2021-09-08T06:32:53Z</dcterms:created>
  <dcterms:modified xsi:type="dcterms:W3CDTF">2024-09-15T15:08:12Z</dcterms:modified>
</cp:coreProperties>
</file>