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 Slab"/>
      <p:regular r:id="rId9"/>
      <p:bold r:id="rId10"/>
    </p:embeddedFon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font" Target="fonts/RobotoSlab-bold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Slab-regular.fntdata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7eaf5d1442_0_1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7eaf5d1442_0_1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7eaf5d1442_0_1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7eaf5d1442_0_1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accent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Mathematics Club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Kwun Tong Government Secondary School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2023-2024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Joyful Math </a:t>
            </a:r>
            <a:r>
              <a:rPr lang="en-GB"/>
              <a:t>Activities</a:t>
            </a:r>
            <a:r>
              <a:rPr lang="en-GB"/>
              <a:t> @ Math Club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Monthly Meetup for </a:t>
            </a:r>
            <a:r>
              <a:rPr lang="en-GB"/>
              <a:t>Mathematics Books Reading and Sharing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Bi-weekly Mathematics Concepts Matching Games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Peer Math Buddies Tutorials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Online Mathematics Multiple Choice Challenges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Investigating daily life situations with M</a:t>
            </a:r>
            <a:r>
              <a:rPr lang="en-GB"/>
              <a:t>athematical Models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