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>
        <p:scale>
          <a:sx n="100" d="100"/>
          <a:sy n="100" d="100"/>
        </p:scale>
        <p:origin x="7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62E987-7EBA-43A6-9FB1-518ACC0C001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2023/9/5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81CB75E-0C48-4433-BA77-C1F21AF9D86A}" type="datetime1">
              <a:rPr lang="zh-TW" altLang="en-US" smtClean="0"/>
              <a:pPr/>
              <a:t>2023/9/5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ED491D0-8E1B-49C7-849B-A28568D94497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90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1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B6B7473-3841-4310-A92D-45F4234A4D99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12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13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DA54F-09DA-40C7-94BF-F70C65D47277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D54919F1-24D0-4E1A-AA72-938259D33249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77D3FD-330B-4CB0-A3EC-FEEB68936716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24CB66F-0E05-4060-91FE-0E267F1F994D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5970C7-53D0-4037-A35C-F4391F0487AD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BBE3D-E4A3-4F8C-BCBA-ACD3DFFAB02B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B8FB9-2B89-4156-AF6D-5A83D34667E5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F16C17-67FC-4A0E-9E68-FB4A6B56BE55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9DB72-BD3B-4B47-903B-355F9C602C04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046D29-3F99-44FB-BAC5-ACDB7052D95D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  <a:p>
            <a:pPr lvl="5" rtl="0"/>
            <a:r>
              <a:rPr lang="zh-TW" altLang="en-US" dirty="0"/>
              <a:t>第六</a:t>
            </a:r>
          </a:p>
          <a:p>
            <a:pPr lvl="6" rtl="0"/>
            <a:r>
              <a:rPr lang="zh-TW" altLang="en-US" dirty="0"/>
              <a:t>第七</a:t>
            </a:r>
          </a:p>
          <a:p>
            <a:pPr lvl="7" rtl="0"/>
            <a:r>
              <a:rPr lang="zh-TW" altLang="en-US" dirty="0"/>
              <a:t>第八</a:t>
            </a:r>
          </a:p>
          <a:p>
            <a:pPr lvl="8" rtl="0"/>
            <a:r>
              <a:rPr lang="zh-TW" altLang="en-US" dirty="0"/>
              <a:t>第九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0AF6FD2-978B-430C-B5B2-ECD530D5B54F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D266BE7-899D-4075-917F-DBDE33B6B69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Blackadder ITC" panose="04020505051007020D02" pitchFamily="82" charset="0"/>
              </a:rPr>
              <a:t>Science club </a:t>
            </a:r>
            <a:endParaRPr lang="zh-TW" altLang="en-US" dirty="0">
              <a:latin typeface="Blackadder ITC" panose="04020505051007020D02" pitchFamily="82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2023-2024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25">
        <p:fade/>
      </p:transition>
    </mc:Choice>
    <mc:Fallback xmlns="">
      <p:transition spd="med" advTm="522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63C78D-AFA8-4753-B669-298A19D6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9" y="409074"/>
            <a:ext cx="9626923" cy="1375529"/>
          </a:xfrm>
        </p:spPr>
        <p:txBody>
          <a:bodyPr/>
          <a:lstStyle/>
          <a:p>
            <a:r>
              <a:rPr lang="en-US" altLang="zh-CN" dirty="0"/>
              <a:t>What’s special about the Science Club?</a:t>
            </a:r>
            <a:endParaRPr lang="zh-CN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5F67CF-A53B-4726-99FA-56DE655E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9" y="1784603"/>
            <a:ext cx="10834173" cy="4234055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Monthly meeting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Through joining our club, students may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Design experiments and games based on scientific knowledge, with the assistance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        of teachers and committee members; and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Wingdings" panose="05000000000000000000" pitchFamily="2" charset="2"/>
              </a:rPr>
              <a:t> Take part in the organization of the Science F</a:t>
            </a:r>
            <a:r>
              <a:rPr lang="en-US" altLang="zh-CN" dirty="0">
                <a:solidFill>
                  <a:srgbClr val="3C4743"/>
                </a:solidFill>
                <a:sym typeface="Wingdings" panose="05000000000000000000" pitchFamily="2" charset="2"/>
              </a:rPr>
              <a:t>or</a:t>
            </a:r>
            <a:r>
              <a:rPr lang="zh-TW" altLang="en-US" dirty="0">
                <a:solidFill>
                  <a:srgbClr val="3C4743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rgbClr val="3C4743"/>
                </a:solidFill>
                <a:sym typeface="Wingdings" panose="05000000000000000000" pitchFamily="2" charset="2"/>
              </a:rPr>
              <a:t>All</a:t>
            </a:r>
            <a:r>
              <a:rPr lang="zh-TW" altLang="en-US" dirty="0">
                <a:solidFill>
                  <a:srgbClr val="3C4743"/>
                </a:solidFill>
                <a:sym typeface="Wingdings" panose="05000000000000000000" pitchFamily="2" charset="2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Wingdings" panose="05000000000000000000" pitchFamily="2" charset="2"/>
              </a:rPr>
              <a:t>using what they have learnt in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Wingdings" panose="05000000000000000000" pitchFamily="2" charset="2"/>
              </a:rPr>
              <a:t>         Science lessons and club meetings.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zh-C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zh-CN" dirty="0">
                <a:solidFill>
                  <a:srgbClr val="3C4743"/>
                </a:solidFill>
              </a:rPr>
              <a:t>L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unchtime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entertainment will be held in the hall irregularly during lunch time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  and all students are welcomed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Demonstrations of various experiments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Wingdings" panose="05000000000000000000" pitchFamily="2" charset="2"/>
              </a:rPr>
              <a:t> G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ame booths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934681-FC79-43D2-AD09-D375F7F0F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931">
            <a:off x="9520558" y="4776225"/>
            <a:ext cx="2528403" cy="18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D15AA-FEAC-4F2B-B697-7ACB9442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Turning coins into silver and gold in 2022-23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9FCC0EA-02CA-455B-A9EF-AEB5AEAD8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97" y="2290036"/>
            <a:ext cx="5314950" cy="3986213"/>
          </a:xfrm>
        </p:spPr>
      </p:pic>
      <p:pic>
        <p:nvPicPr>
          <p:cNvPr id="1026" name="Picture 2" descr="Silver-and-Gold-Penny">
            <a:extLst>
              <a:ext uri="{FF2B5EF4-FFF2-40B4-BE49-F238E27FC236}">
                <a16:creationId xmlns:a16="http://schemas.microsoft.com/office/drawing/2014/main" id="{159370EB-7254-45B3-AAAD-2B4EA2B4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3" y="2768667"/>
            <a:ext cx="45434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7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D15AA-FEAC-4F2B-B697-7ACB9442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Red cabbage indicator in 2022-23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4E78F8D-9849-449C-8CCC-4262CB362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37" y="2405444"/>
            <a:ext cx="5314950" cy="3986213"/>
          </a:xfrm>
        </p:spPr>
      </p:pic>
      <p:pic>
        <p:nvPicPr>
          <p:cNvPr id="1026" name="Picture 2" descr="https://www.orgpick.com/cdn/shop/products/Organic_Cabbage_Red_baa49847-7aac-4cb7-959f-ce0778511046.jpg?v=1631857802">
            <a:extLst>
              <a:ext uri="{FF2B5EF4-FFF2-40B4-BE49-F238E27FC236}">
                <a16:creationId xmlns:a16="http://schemas.microsoft.com/office/drawing/2014/main" id="{CB018F52-6505-4C37-99A7-8426CF36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69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D15AA-FEAC-4F2B-B697-7ACB9442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Simple extraction of DNA from</a:t>
            </a:r>
            <a:r>
              <a:rPr lang="zh-TW" altLang="en-US" dirty="0"/>
              <a:t> </a:t>
            </a:r>
            <a:r>
              <a:rPr lang="en-US" altLang="zh-TW" dirty="0"/>
              <a:t>food in</a:t>
            </a:r>
            <a:r>
              <a:rPr lang="zh-TW" altLang="en-US" dirty="0"/>
              <a:t> </a:t>
            </a:r>
            <a:r>
              <a:rPr lang="en-US" altLang="zh-TW" dirty="0"/>
              <a:t>2022-23</a:t>
            </a:r>
            <a:r>
              <a:rPr lang="zh-TW" altLang="en-US" dirty="0"/>
              <a:t>　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B08B400-535E-4B30-9372-5BEDE0DF1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35" y="2222034"/>
            <a:ext cx="2989659" cy="3986213"/>
          </a:xfr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A827A58-1D4D-48DB-87E2-A86D9FB6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98" y="1438275"/>
            <a:ext cx="3560612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5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D15AA-FEAC-4F2B-B697-7ACB9442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Simple extraction of DNA from</a:t>
            </a:r>
            <a:r>
              <a:rPr lang="zh-TW" altLang="en-US" dirty="0"/>
              <a:t> </a:t>
            </a:r>
            <a:r>
              <a:rPr lang="en-US" altLang="zh-TW" dirty="0"/>
              <a:t>food in</a:t>
            </a:r>
            <a:r>
              <a:rPr lang="zh-TW" altLang="en-US" dirty="0"/>
              <a:t> </a:t>
            </a:r>
            <a:r>
              <a:rPr lang="en-US" altLang="zh-TW" dirty="0"/>
              <a:t>2022-23</a:t>
            </a:r>
            <a:r>
              <a:rPr lang="zh-TW" altLang="en-US" dirty="0"/>
              <a:t>　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9B17285-BC3E-4474-A4CB-6C0AEAE4E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62" y="2316956"/>
            <a:ext cx="5314950" cy="3986213"/>
          </a:xfr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B14196C-072E-4C7D-8411-02D7D0579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72" b="16945"/>
          <a:stretch/>
        </p:blipFill>
        <p:spPr>
          <a:xfrm>
            <a:off x="402481" y="2009775"/>
            <a:ext cx="4852888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教育類主題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2_TF03462902_TF03462902.potx" id="{75934AA0-EA7E-48C9-AC6C-B8776C9980C1}" vid="{F712579A-141C-4177-A05B-4907AD265093}"/>
    </a:ext>
  </a:extLst>
</a:theme>
</file>

<file path=ppt/theme/theme2.xml><?xml version="1.0" encoding="utf-8"?>
<a:theme xmlns:a="http://schemas.openxmlformats.org/drawingml/2006/main" name="Office 佈景主題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教育類主題簡報：黑板手繪設計 (寬螢幕)</Template>
  <TotalTime>1423</TotalTime>
  <Words>126</Words>
  <Application>Microsoft Office PowerPoint</Application>
  <PresentationFormat>寬螢幕</PresentationFormat>
  <Paragraphs>19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Microsoft JhengHei UI</vt:lpstr>
      <vt:lpstr>新細明體</vt:lpstr>
      <vt:lpstr>Arial</vt:lpstr>
      <vt:lpstr>Blackadder ITC</vt:lpstr>
      <vt:lpstr>Calibri</vt:lpstr>
      <vt:lpstr>Wingdings</vt:lpstr>
      <vt:lpstr>教育類主題 16x9</vt:lpstr>
      <vt:lpstr>Science club </vt:lpstr>
      <vt:lpstr>What’s special about the Science Club?</vt:lpstr>
      <vt:lpstr>Turning coins into silver and gold in 2022-23</vt:lpstr>
      <vt:lpstr>Red cabbage indicator in 2022-23</vt:lpstr>
      <vt:lpstr>Simple extraction of DNA from food in 2022-23　</vt:lpstr>
      <vt:lpstr>Simple extraction of DNA from food in 2022-23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club promotion</dc:title>
  <dc:creator>May</dc:creator>
  <cp:lastModifiedBy>Chiu Man Hung</cp:lastModifiedBy>
  <cp:revision>50</cp:revision>
  <dcterms:created xsi:type="dcterms:W3CDTF">2020-08-28T05:59:20Z</dcterms:created>
  <dcterms:modified xsi:type="dcterms:W3CDTF">2023-09-05T08:01:05Z</dcterms:modified>
</cp:coreProperties>
</file>