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259" r:id="rId3"/>
    <p:sldId id="268" r:id="rId4"/>
    <p:sldId id="269" r:id="rId5"/>
    <p:sldId id="266" r:id="rId6"/>
    <p:sldId id="267" r:id="rId7"/>
    <p:sldId id="264" r:id="rId8"/>
    <p:sldId id="265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80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D62E987-7EBA-43A6-9FB1-518ACC0C0016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2024/9/11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81CB75E-0C48-4433-BA77-C1F21AF9D86A}" type="datetime1">
              <a:rPr lang="zh-TW" altLang="en-US" smtClean="0"/>
              <a:pPr/>
              <a:t>2024/9/11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ED491D0-8E1B-49C7-849B-A28568D94497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90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11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8B6B7473-3841-4310-A92D-45F4234A4D99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12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zh-TW" altLang="en-US" dirty="0"/>
          </a:p>
        </p:txBody>
      </p:sp>
      <p:sp>
        <p:nvSpPr>
          <p:cNvPr id="13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DA54F-09DA-40C7-94BF-F70C65D47277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D54919F1-24D0-4E1A-AA72-938259D33249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77D3FD-330B-4CB0-A3EC-FEEB68936716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24CB66F-0E05-4060-91FE-0E267F1F994D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5970C7-53D0-4037-A35C-F4391F0487AD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5BBE3D-E4A3-4F8C-BCBA-ACD3DFFAB02B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FB8FB9-2B89-4156-AF6D-5A83D34667E5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F16C17-67FC-4A0E-9E68-FB4A6B56BE55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3" name="內容預留位置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19DB72-BD3B-4B47-903B-355F9C602C04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046D29-3F99-44FB-BAC5-ACDB7052D95D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  <a:p>
            <a:pPr lvl="5" rtl="0"/>
            <a:r>
              <a:rPr lang="zh-TW" altLang="en-US" dirty="0"/>
              <a:t>第六</a:t>
            </a:r>
          </a:p>
          <a:p>
            <a:pPr lvl="6" rtl="0"/>
            <a:r>
              <a:rPr lang="zh-TW" altLang="en-US" dirty="0"/>
              <a:t>第七</a:t>
            </a:r>
          </a:p>
          <a:p>
            <a:pPr lvl="7" rtl="0"/>
            <a:r>
              <a:rPr lang="zh-TW" altLang="en-US" dirty="0"/>
              <a:t>第八</a:t>
            </a:r>
          </a:p>
          <a:p>
            <a:pPr lvl="8" rtl="0"/>
            <a:r>
              <a:rPr lang="zh-TW" altLang="en-US" dirty="0"/>
              <a:t>第九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0AF6FD2-978B-430C-B5B2-ECD530D5B54F}" type="datetime1">
              <a:rPr lang="zh-TW" altLang="en-US" smtClean="0"/>
              <a:t>2024/9/11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D266BE7-899D-4075-917F-DBDE33B6B69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altLang="zh-TW" dirty="0">
                <a:latin typeface="Blackadder ITC" panose="04020505051007020D02" pitchFamily="82" charset="0"/>
              </a:rPr>
              <a:t>Science club </a:t>
            </a:r>
            <a:endParaRPr lang="zh-TW" altLang="en-US" dirty="0">
              <a:latin typeface="Blackadder ITC" panose="04020505051007020D02" pitchFamily="82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US" altLang="zh-TW" dirty="0"/>
              <a:t>2024-2025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5">
        <p:fade/>
      </p:transition>
    </mc:Choice>
    <mc:Fallback xmlns="">
      <p:transition spd="med" advTm="522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D15AA-FEAC-4F2B-B697-7ACB9442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Red cabbage indicator</a:t>
            </a:r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4E78F8D-9849-449C-8CCC-4262CB362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37" y="2405444"/>
            <a:ext cx="5314950" cy="3986213"/>
          </a:xfrm>
        </p:spPr>
      </p:pic>
      <p:pic>
        <p:nvPicPr>
          <p:cNvPr id="1026" name="Picture 2" descr="https://www.orgpick.com/cdn/shop/products/Organic_Cabbage_Red_baa49847-7aac-4cb7-959f-ce0778511046.jpg?v=1631857802">
            <a:extLst>
              <a:ext uri="{FF2B5EF4-FFF2-40B4-BE49-F238E27FC236}">
                <a16:creationId xmlns:a16="http://schemas.microsoft.com/office/drawing/2014/main" id="{CB018F52-6505-4C37-99A7-8426CF36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969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D15AA-FEAC-4F2B-B697-7ACB9442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Simple extraction of DNA from</a:t>
            </a:r>
            <a:r>
              <a:rPr lang="zh-TW" altLang="en-US" dirty="0"/>
              <a:t> </a:t>
            </a:r>
            <a:r>
              <a:rPr lang="en-US" altLang="zh-TW" dirty="0"/>
              <a:t>food in</a:t>
            </a:r>
            <a:r>
              <a:rPr lang="zh-TW" altLang="en-US" dirty="0"/>
              <a:t> </a:t>
            </a:r>
            <a:r>
              <a:rPr lang="en-US" altLang="zh-TW" dirty="0"/>
              <a:t>2022-23</a:t>
            </a:r>
            <a:r>
              <a:rPr lang="zh-TW" altLang="en-US" dirty="0"/>
              <a:t>　</a:t>
            </a:r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B08B400-535E-4B30-9372-5BEDE0DF1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35" y="2222034"/>
            <a:ext cx="2989659" cy="3986213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A827A58-1D4D-48DB-87E2-A86D9FB67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798" y="1438275"/>
            <a:ext cx="3560612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D15AA-FEAC-4F2B-B697-7ACB9442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Simple extraction of DNA from</a:t>
            </a:r>
            <a:r>
              <a:rPr lang="zh-TW" altLang="en-US" dirty="0"/>
              <a:t> </a:t>
            </a:r>
            <a:r>
              <a:rPr lang="en-US" altLang="zh-TW" dirty="0"/>
              <a:t>food</a:t>
            </a:r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9B17285-BC3E-4474-A4CB-6C0AEAE4E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62" y="2316956"/>
            <a:ext cx="5314950" cy="3986213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14196C-072E-4C7D-8411-02D7D0579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2" b="16945"/>
          <a:stretch/>
        </p:blipFill>
        <p:spPr>
          <a:xfrm>
            <a:off x="402481" y="2009775"/>
            <a:ext cx="4852888" cy="46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3C78D-AFA8-4753-B669-298A19D6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9" y="409074"/>
            <a:ext cx="9626923" cy="1375529"/>
          </a:xfrm>
        </p:spPr>
        <p:txBody>
          <a:bodyPr/>
          <a:lstStyle/>
          <a:p>
            <a:r>
              <a:rPr lang="en-US" altLang="zh-CN" dirty="0"/>
              <a:t>What’s special about the Science Club?</a:t>
            </a:r>
            <a:endParaRPr lang="zh-CN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5F67CF-A53B-4726-99FA-56DE655ED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9" y="1784603"/>
            <a:ext cx="10834173" cy="4234055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Monthly meeting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Through joining our club, students may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Design experiments and games based on scientific knowledge, with the assistance 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       of teachers and committee members; and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Wingdings" panose="05000000000000000000" pitchFamily="2" charset="2"/>
              </a:rPr>
              <a:t> Take part in the organization of the Science F</a:t>
            </a:r>
            <a:r>
              <a:rPr lang="en-US" altLang="zh-CN" dirty="0">
                <a:solidFill>
                  <a:srgbClr val="3C4743"/>
                </a:solidFill>
                <a:sym typeface="Wingdings" panose="05000000000000000000" pitchFamily="2" charset="2"/>
              </a:rPr>
              <a:t>or</a:t>
            </a:r>
            <a:r>
              <a:rPr lang="zh-TW" altLang="en-US" dirty="0">
                <a:solidFill>
                  <a:srgbClr val="3C4743"/>
                </a:solidFill>
                <a:sym typeface="Wingdings" panose="05000000000000000000" pitchFamily="2" charset="2"/>
              </a:rPr>
              <a:t> </a:t>
            </a:r>
            <a:r>
              <a:rPr lang="en-US" altLang="zh-TW" dirty="0">
                <a:solidFill>
                  <a:srgbClr val="3C4743"/>
                </a:solidFill>
                <a:sym typeface="Wingdings" panose="05000000000000000000" pitchFamily="2" charset="2"/>
              </a:rPr>
              <a:t>All</a:t>
            </a:r>
            <a:r>
              <a:rPr lang="zh-TW" altLang="en-US" dirty="0">
                <a:solidFill>
                  <a:srgbClr val="3C4743"/>
                </a:solidFill>
                <a:sym typeface="Wingdings" panose="05000000000000000000" pitchFamily="2" charset="2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Wingdings" panose="05000000000000000000" pitchFamily="2" charset="2"/>
              </a:rPr>
              <a:t>using what they have learnt in 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Wingdings" panose="05000000000000000000" pitchFamily="2" charset="2"/>
              </a:rPr>
              <a:t>         Science lessons and club meetings.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altLang="zh-CN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dirty="0">
                <a:solidFill>
                  <a:srgbClr val="3C4743"/>
                </a:solidFill>
              </a:rPr>
              <a:t>L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unchtime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entertainment will be held in the hall irregularly during lunch time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 and all students are welcomed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Demonstrations of various experiments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Wingdings" panose="05000000000000000000" pitchFamily="2" charset="2"/>
              </a:rPr>
              <a:t> G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ame booths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3C4743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5934681-FC79-43D2-AD09-D375F7F0F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931">
            <a:off x="9520558" y="4776225"/>
            <a:ext cx="2528403" cy="18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D24A45-889C-40CB-91EE-FD538107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Preparation of bubble tea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C3899BF-4E96-4422-8BDC-B391928C1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207" t="12605" r="18593" b="14296"/>
          <a:stretch/>
        </p:blipFill>
        <p:spPr>
          <a:xfrm>
            <a:off x="596457" y="1954635"/>
            <a:ext cx="3386646" cy="49033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54F4F9B-6DD7-4938-9041-5221B2B58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05" y="681555"/>
            <a:ext cx="4225255" cy="31689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5235262-922C-43C3-9546-C8BA4C5AB6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37" y="3099682"/>
            <a:ext cx="5627906" cy="42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5E8970-90ED-418C-9C47-33B8A1C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400 Coffee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BBDACEE-3FE8-45D5-8D73-52B48B260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55" t="16941" r="61803" b="4592"/>
          <a:stretch/>
        </p:blipFill>
        <p:spPr>
          <a:xfrm>
            <a:off x="147461" y="1602295"/>
            <a:ext cx="4244829" cy="50250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8B7D4C4-B31E-42F9-A70A-2B57F72D6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99" y="3200227"/>
            <a:ext cx="4809996" cy="27056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019B889-E0D1-422E-A9D8-9244FB849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49845" y="2381906"/>
            <a:ext cx="4341306" cy="24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3FDB8F-9115-4F3E-B755-FAA9CD16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Preparation of Hand Cream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48913D7-330B-479C-9F23-12E2683A2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639" t="11365" r="16938" b="4385"/>
          <a:stretch/>
        </p:blipFill>
        <p:spPr>
          <a:xfrm>
            <a:off x="427838" y="1667731"/>
            <a:ext cx="3887310" cy="528674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E9CA452-B492-4D21-9727-A47C4717E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9" y="2642531"/>
            <a:ext cx="3894713" cy="257961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40B7FB9-6E0F-4B43-B823-4589A7951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77562" y="2847234"/>
            <a:ext cx="3896688" cy="25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F14EDF-12F0-47CA-BCC4-2A604794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Science for All Workshop</a:t>
            </a:r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FC250AA-16EE-4227-B476-264471B10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25" y="4337558"/>
            <a:ext cx="4193116" cy="235997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C6FB448-61EE-44F8-A379-20CCDFF49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2" y="4287785"/>
            <a:ext cx="4369989" cy="24595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FE01EF1-0D26-40E9-AAB2-578691075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24" y="1389025"/>
            <a:ext cx="4252543" cy="239341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8744F9D-FD4C-4E35-BE4A-89FAEA917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2" y="1920735"/>
            <a:ext cx="3455589" cy="194487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1CF3FCB-260B-4465-A9D8-BF3A824CDA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57" y="2015839"/>
            <a:ext cx="3286611" cy="1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DFD6D3-3343-4B0D-A0E2-A14AC5E9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71" y="462905"/>
            <a:ext cx="9628632" cy="1362113"/>
          </a:xfrm>
        </p:spPr>
        <p:txBody>
          <a:bodyPr/>
          <a:lstStyle/>
          <a:p>
            <a:r>
              <a:rPr lang="en-US" altLang="zh-HK" dirty="0"/>
              <a:t>Distillation of Essential Oil from Daily Substances</a:t>
            </a:r>
            <a:endParaRPr lang="zh-HK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A74AE8D-E339-4734-B150-832D71BCE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6070" y="1189701"/>
            <a:ext cx="3987800" cy="2658533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D8C3B30-23FC-4018-BD5B-E3AC3F96A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35" y="4429912"/>
            <a:ext cx="4788017" cy="319201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A07ECDA-82A0-486E-A46D-67ED95B9F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48" t="39052" r="7867" b="5902"/>
          <a:stretch/>
        </p:blipFill>
        <p:spPr>
          <a:xfrm>
            <a:off x="162763" y="1556046"/>
            <a:ext cx="5959539" cy="27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F0D3A3-9E6B-4F9A-9E5D-B4AF5DF5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Designing a perfect parachute</a:t>
            </a:r>
            <a:endParaRPr lang="zh-HK" altLang="en-US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919E79C3-D7AC-4B1A-896A-D0932A214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7" y="961636"/>
            <a:ext cx="3577709" cy="2385139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C73B320-48FF-4CF5-AC5E-B846D0870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11" y="3991023"/>
            <a:ext cx="3285688" cy="246426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7F4A380-0A98-497F-AFEB-4F6F74832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20" t="20857" r="11330" b="7277"/>
          <a:stretch/>
        </p:blipFill>
        <p:spPr>
          <a:xfrm>
            <a:off x="201336" y="1828456"/>
            <a:ext cx="5669496" cy="425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D15AA-FEAC-4F2B-B697-7ACB9442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Turning coins into silver and gold</a:t>
            </a:r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9FCC0EA-02CA-455B-A9EF-AEB5AEAD8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7" y="2290036"/>
            <a:ext cx="5314950" cy="3986213"/>
          </a:xfrm>
        </p:spPr>
      </p:pic>
      <p:pic>
        <p:nvPicPr>
          <p:cNvPr id="1026" name="Picture 2" descr="Silver-and-Gold-Penny">
            <a:extLst>
              <a:ext uri="{FF2B5EF4-FFF2-40B4-BE49-F238E27FC236}">
                <a16:creationId xmlns:a16="http://schemas.microsoft.com/office/drawing/2014/main" id="{159370EB-7254-45B3-AAAD-2B4EA2B4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3" y="2768667"/>
            <a:ext cx="45434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7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教育類主題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22_TF03462902_TF03462902.potx" id="{75934AA0-EA7E-48C9-AC6C-B8776C9980C1}" vid="{F712579A-141C-4177-A05B-4907AD265093}"/>
    </a:ext>
  </a:extLst>
</a:theme>
</file>

<file path=ppt/theme/theme2.xml><?xml version="1.0" encoding="utf-8"?>
<a:theme xmlns:a="http://schemas.openxmlformats.org/drawingml/2006/main" name="Office 佈景主題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教育類主題簡報：黑板手繪設計 (寬螢幕)</Template>
  <TotalTime>1472</TotalTime>
  <Words>144</Words>
  <Application>Microsoft Office PowerPoint</Application>
  <PresentationFormat>寬螢幕</PresentationFormat>
  <Paragraphs>25</Paragraphs>
  <Slides>12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Microsoft JhengHei UI</vt:lpstr>
      <vt:lpstr>新細明體</vt:lpstr>
      <vt:lpstr>Blackadder ITC</vt:lpstr>
      <vt:lpstr>Calibri</vt:lpstr>
      <vt:lpstr>Wingdings</vt:lpstr>
      <vt:lpstr>教育類主題 16x9</vt:lpstr>
      <vt:lpstr>Science club </vt:lpstr>
      <vt:lpstr>What’s special about the Science Club?</vt:lpstr>
      <vt:lpstr>Preparation of bubble tea</vt:lpstr>
      <vt:lpstr>400 Coffee</vt:lpstr>
      <vt:lpstr>Preparation of Hand Cream</vt:lpstr>
      <vt:lpstr>Science for All Workshop</vt:lpstr>
      <vt:lpstr>Distillation of Essential Oil from Daily Substances</vt:lpstr>
      <vt:lpstr>Designing a perfect parachute</vt:lpstr>
      <vt:lpstr>Turning coins into silver and gold</vt:lpstr>
      <vt:lpstr>Red cabbage indicator</vt:lpstr>
      <vt:lpstr>Simple extraction of DNA from food in 2022-23　</vt:lpstr>
      <vt:lpstr>Simple extraction of DNA from food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club promotion</dc:title>
  <dc:creator>May</dc:creator>
  <cp:lastModifiedBy>Ho Yuet Wah</cp:lastModifiedBy>
  <cp:revision>57</cp:revision>
  <dcterms:created xsi:type="dcterms:W3CDTF">2020-08-28T05:59:20Z</dcterms:created>
  <dcterms:modified xsi:type="dcterms:W3CDTF">2024-09-11T03:10:14Z</dcterms:modified>
</cp:coreProperties>
</file>