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9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42386"/>
            <a:ext cx="7468553" cy="2914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kern="0" spc="-122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Join Us for English Fun and Games - Every Month!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5216009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Enjoy monthly activities, learn English, and make new friends.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886093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5893713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5868233"/>
            <a:ext cx="299561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Siu Pik Clarrisa Poon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76BD6-F774-41A7-8BF8-C60E2694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0" y="222057"/>
            <a:ext cx="12881986" cy="77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8934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Practise English through lively games and activities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42554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8909" y="352579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4255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Vocabulary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921085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Expand your vocabulary with engaging games.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42554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62843" y="352579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4255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Grammar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3921085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grammar rules through interactive activities.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19564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08909" y="529590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1956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Pronunciation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5691188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 pronunciation with fun tongue twisters and games.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10178058" y="519564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62843" y="529590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55893" y="51956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Conversation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55893" y="5691188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confidence in speaking with role-playing games.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86583"/>
            <a:ext cx="578143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Conversational Practice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Small Group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8015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speaking in a supportive environment.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 fluency and confidence.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Discussion Topics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408015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a variety of interesting themes.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4678561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Engage in lively debates and discussions.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Real-Life Scenarios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408015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communication skills for everyday situations.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5061585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conversations in shops, restaurants, etc.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Improve your speaking skills in a supportive group setting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69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Friendly Atmosphere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716917" y="2946202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Feel comfortable speaking without judgment.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69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Practice Speaking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716917" y="4730710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Engage in conversations with fellow students.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69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Feedback and Support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716917" y="6515219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Receive constructive feedback from teachers and peers.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0814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Seasonal Celebrations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2371130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289429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264033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98622" y="2740581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26104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Halloween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3105983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Enjoy a fun and spooky Halloween party 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4490799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423683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98622" y="433709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42069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Thanksgiving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4702493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a delicious Thanksgiving feast with friends.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1877" y="608730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3837" y="583334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98622" y="5933599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99690" y="5803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Christmas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99690" y="6299002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Celebrate Christmas with festive activities and games.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476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Join us for festive events throughout the year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14700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5616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Cultural Events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4057174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different cultures through festive celebrations.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314700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5616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Special Guests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4057174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Meet interesting speakers and performers.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309473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5564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Fun Activities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6051947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Enjoy games, crafts, and music.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9503" y="620316"/>
            <a:ext cx="5907167" cy="530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kern="0" spc="-67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S1 Creative Writing Competition</a:t>
            </a:r>
            <a:endParaRPr lang="en-US" sz="3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03" y="1404818"/>
            <a:ext cx="563880" cy="5638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9503" y="2194203"/>
            <a:ext cx="2654022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Prizes Awarded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89503" y="2661166"/>
            <a:ext cx="7564993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Win exciting prizes for your creative writing.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3" y="3698915"/>
            <a:ext cx="563880" cy="5638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9503" y="4488299"/>
            <a:ext cx="2654022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Show off Your Talent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89503" y="4955262"/>
            <a:ext cx="7564993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Showcase your writing skills to the world.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3" y="5993011"/>
            <a:ext cx="563880" cy="5638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9503" y="6782395"/>
            <a:ext cx="2654022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Submit Your Story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89503" y="7249358"/>
            <a:ext cx="7564993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Write a six-word story or a longer piece.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3978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Join English Club to learn English in a fun way</a:t>
            </a:r>
            <a:r>
              <a:rPr lang="en-US" sz="4400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  <a:sym typeface="Wingdings" panose="05000000000000000000" pitchFamily="2" charset="2"/>
              </a:rPr>
              <a:t> 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806791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285</Words>
  <Application>Microsoft Office PowerPoint</Application>
  <PresentationFormat>Custom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Source Sans Pro</vt:lpstr>
      <vt:lpstr>Source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Poon Siu Pik Clarrisa</cp:lastModifiedBy>
  <cp:revision>4</cp:revision>
  <dcterms:created xsi:type="dcterms:W3CDTF">2024-09-14T07:06:30Z</dcterms:created>
  <dcterms:modified xsi:type="dcterms:W3CDTF">2024-09-19T08:11:17Z</dcterms:modified>
</cp:coreProperties>
</file>