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57" r:id="rId6"/>
    <p:sldId id="258" r:id="rId7"/>
    <p:sldId id="259" r:id="rId8"/>
    <p:sldId id="262" r:id="rId9"/>
    <p:sldId id="261" r:id="rId10"/>
    <p:sldId id="263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24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2.sv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../media/image2.svg"/><Relationship Id="rId7" Type="http://schemas.openxmlformats.org/officeDocument/2006/relationships/image" Target="../media/image1.png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image" Target="../media/image2.svg"/><Relationship Id="rId7" Type="http://schemas.openxmlformats.org/officeDocument/2006/relationships/image" Target="../media/image1.png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0" Type="http://schemas.openxmlformats.org/officeDocument/2006/relationships/tags" Target="../tags/tag118.xml"/><Relationship Id="rId2" Type="http://schemas.openxmlformats.org/officeDocument/2006/relationships/tags" Target="../tags/tag102.xml"/><Relationship Id="rId19" Type="http://schemas.openxmlformats.org/officeDocument/2006/relationships/tags" Target="../tags/tag117.xml"/><Relationship Id="rId18" Type="http://schemas.openxmlformats.org/officeDocument/2006/relationships/tags" Target="../tags/tag116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1.png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8" Type="http://schemas.openxmlformats.org/officeDocument/2006/relationships/tags" Target="../tags/tag151.xml"/><Relationship Id="rId17" Type="http://schemas.openxmlformats.org/officeDocument/2006/relationships/tags" Target="../tags/tag150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image" Target="../media/image2.svg"/><Relationship Id="rId7" Type="http://schemas.openxmlformats.org/officeDocument/2006/relationships/image" Target="../media/image1.png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8" Type="http://schemas.openxmlformats.org/officeDocument/2006/relationships/tags" Target="../tags/tag196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1.png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 44"/>
          <p:cNvSpPr/>
          <p:nvPr>
            <p:custDataLst>
              <p:tags r:id="rId2"/>
            </p:custDataLst>
          </p:nvPr>
        </p:nvSpPr>
        <p:spPr>
          <a:xfrm>
            <a:off x="-22860" y="3241890"/>
            <a:ext cx="12214860" cy="943029"/>
          </a:xfrm>
          <a:custGeom>
            <a:avLst/>
            <a:gdLst>
              <a:gd name="connsiteX0" fmla="*/ 0 w 19236"/>
              <a:gd name="connsiteY0" fmla="*/ 492 h 1485"/>
              <a:gd name="connsiteX1" fmla="*/ 1839 w 19236"/>
              <a:gd name="connsiteY1" fmla="*/ 1 h 1485"/>
              <a:gd name="connsiteX2" fmla="*/ 7469 w 19236"/>
              <a:gd name="connsiteY2" fmla="*/ 1478 h 1485"/>
              <a:gd name="connsiteX3" fmla="*/ 13159 w 19236"/>
              <a:gd name="connsiteY3" fmla="*/ 511 h 1485"/>
              <a:gd name="connsiteX4" fmla="*/ 16906 w 19236"/>
              <a:gd name="connsiteY4" fmla="*/ 1177 h 1485"/>
              <a:gd name="connsiteX5" fmla="*/ 19234 w 19236"/>
              <a:gd name="connsiteY5" fmla="*/ 390 h 1485"/>
              <a:gd name="connsiteX6" fmla="*/ 19236 w 19236"/>
              <a:gd name="connsiteY6" fmla="*/ 390 h 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6" h="1485">
                <a:moveTo>
                  <a:pt x="0" y="492"/>
                </a:moveTo>
                <a:cubicBezTo>
                  <a:pt x="309" y="388"/>
                  <a:pt x="759" y="-19"/>
                  <a:pt x="1839" y="1"/>
                </a:cubicBezTo>
                <a:cubicBezTo>
                  <a:pt x="3659" y="81"/>
                  <a:pt x="5124" y="1372"/>
                  <a:pt x="7469" y="1478"/>
                </a:cubicBezTo>
                <a:cubicBezTo>
                  <a:pt x="9814" y="1584"/>
                  <a:pt x="11521" y="512"/>
                  <a:pt x="13159" y="511"/>
                </a:cubicBezTo>
                <a:cubicBezTo>
                  <a:pt x="14797" y="510"/>
                  <a:pt x="15724" y="1214"/>
                  <a:pt x="16906" y="1177"/>
                </a:cubicBezTo>
                <a:cubicBezTo>
                  <a:pt x="17746" y="1151"/>
                  <a:pt x="18533" y="511"/>
                  <a:pt x="19234" y="390"/>
                </a:cubicBezTo>
                <a:lnTo>
                  <a:pt x="19236" y="390"/>
                </a:lnTo>
              </a:path>
            </a:pathLst>
          </a:custGeom>
          <a:noFill/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任意多边形 37"/>
          <p:cNvSpPr/>
          <p:nvPr>
            <p:custDataLst>
              <p:tags r:id="rId3"/>
            </p:custDataLst>
          </p:nvPr>
        </p:nvSpPr>
        <p:spPr>
          <a:xfrm>
            <a:off x="-1270" y="3254375"/>
            <a:ext cx="12193270" cy="1239731"/>
          </a:xfrm>
          <a:custGeom>
            <a:avLst/>
            <a:gdLst>
              <a:gd name="connsiteX0" fmla="*/ 0 w 19202"/>
              <a:gd name="connsiteY0" fmla="*/ 500 h 1952"/>
              <a:gd name="connsiteX1" fmla="*/ 1657 w 19202"/>
              <a:gd name="connsiteY1" fmla="*/ 0 h 1952"/>
              <a:gd name="connsiteX2" fmla="*/ 1703 w 19202"/>
              <a:gd name="connsiteY2" fmla="*/ 0 h 1952"/>
              <a:gd name="connsiteX3" fmla="*/ 7438 w 19202"/>
              <a:gd name="connsiteY3" fmla="*/ 1931 h 1952"/>
              <a:gd name="connsiteX4" fmla="*/ 12601 w 19202"/>
              <a:gd name="connsiteY4" fmla="*/ 1106 h 1952"/>
              <a:gd name="connsiteX5" fmla="*/ 16162 w 19202"/>
              <a:gd name="connsiteY5" fmla="*/ 1811 h 1952"/>
              <a:gd name="connsiteX6" fmla="*/ 19136 w 19202"/>
              <a:gd name="connsiteY6" fmla="*/ 624 h 1952"/>
              <a:gd name="connsiteX7" fmla="*/ 19202 w 19202"/>
              <a:gd name="connsiteY7" fmla="*/ 618 h 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2" h="1952">
                <a:moveTo>
                  <a:pt x="0" y="500"/>
                </a:moveTo>
                <a:cubicBezTo>
                  <a:pt x="419" y="200"/>
                  <a:pt x="1175" y="3"/>
                  <a:pt x="1657" y="0"/>
                </a:cubicBezTo>
                <a:cubicBezTo>
                  <a:pt x="1673" y="0"/>
                  <a:pt x="1688" y="0"/>
                  <a:pt x="1703" y="0"/>
                </a:cubicBezTo>
                <a:cubicBezTo>
                  <a:pt x="3852" y="13"/>
                  <a:pt x="4799" y="1730"/>
                  <a:pt x="7438" y="1931"/>
                </a:cubicBezTo>
                <a:cubicBezTo>
                  <a:pt x="10201" y="2105"/>
                  <a:pt x="10874" y="1159"/>
                  <a:pt x="12601" y="1106"/>
                </a:cubicBezTo>
                <a:cubicBezTo>
                  <a:pt x="14328" y="1053"/>
                  <a:pt x="14764" y="1885"/>
                  <a:pt x="16162" y="1811"/>
                </a:cubicBezTo>
                <a:cubicBezTo>
                  <a:pt x="17338" y="1744"/>
                  <a:pt x="17996" y="630"/>
                  <a:pt x="19136" y="624"/>
                </a:cubicBezTo>
                <a:lnTo>
                  <a:pt x="19202" y="618"/>
                </a:lnTo>
              </a:path>
            </a:pathLst>
          </a:cu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9" name="任意多边形 28"/>
          <p:cNvSpPr/>
          <p:nvPr>
            <p:custDataLst>
              <p:tags r:id="rId4"/>
            </p:custDataLst>
          </p:nvPr>
        </p:nvSpPr>
        <p:spPr>
          <a:xfrm>
            <a:off x="-10795" y="3853124"/>
            <a:ext cx="12218670" cy="3023776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42" h="4762">
                <a:moveTo>
                  <a:pt x="22" y="224"/>
                </a:moveTo>
                <a:cubicBezTo>
                  <a:pt x="2372" y="-672"/>
                  <a:pt x="4304" y="1399"/>
                  <a:pt x="6424" y="1580"/>
                </a:cubicBezTo>
                <a:cubicBezTo>
                  <a:pt x="8544" y="1761"/>
                  <a:pt x="9302" y="1044"/>
                  <a:pt x="10902" y="1024"/>
                </a:cubicBezTo>
                <a:cubicBezTo>
                  <a:pt x="12502" y="1004"/>
                  <a:pt x="13762" y="1684"/>
                  <a:pt x="15202" y="1664"/>
                </a:cubicBezTo>
                <a:cubicBezTo>
                  <a:pt x="17281" y="1654"/>
                  <a:pt x="17822" y="664"/>
                  <a:pt x="19242" y="664"/>
                </a:cubicBezTo>
                <a:lnTo>
                  <a:pt x="19216" y="4729"/>
                </a:lnTo>
                <a:lnTo>
                  <a:pt x="0" y="4762"/>
                </a:lnTo>
                <a:lnTo>
                  <a:pt x="22" y="22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sp>
        <p:nvSpPr>
          <p:cNvPr id="11" name="任意多边形 28"/>
          <p:cNvSpPr/>
          <p:nvPr>
            <p:custDataLst>
              <p:tags r:id="rId5"/>
            </p:custDataLst>
          </p:nvPr>
        </p:nvSpPr>
        <p:spPr>
          <a:xfrm>
            <a:off x="-10795" y="3853124"/>
            <a:ext cx="12205229" cy="1056425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  <a:gd name="connsiteX0-1" fmla="*/ 0 w 9989"/>
              <a:gd name="connsiteY0-2" fmla="*/ 470 h 9931"/>
              <a:gd name="connsiteX1-3" fmla="*/ 3328 w 9989"/>
              <a:gd name="connsiteY1-4" fmla="*/ 3318 h 9931"/>
              <a:gd name="connsiteX2-5" fmla="*/ 5655 w 9989"/>
              <a:gd name="connsiteY2-6" fmla="*/ 2150 h 9931"/>
              <a:gd name="connsiteX3-7" fmla="*/ 7889 w 9989"/>
              <a:gd name="connsiteY3-8" fmla="*/ 3494 h 9931"/>
              <a:gd name="connsiteX4-9" fmla="*/ 9989 w 9989"/>
              <a:gd name="connsiteY4-10" fmla="*/ 1394 h 9931"/>
              <a:gd name="connsiteX5-11" fmla="*/ 9975 w 9989"/>
              <a:gd name="connsiteY5-12" fmla="*/ 9931 h 9931"/>
              <a:gd name="connsiteX6-13" fmla="*/ 0 w 9989"/>
              <a:gd name="connsiteY6-14" fmla="*/ 470 h 9931"/>
              <a:gd name="connsiteX0-15" fmla="*/ 9986 w 10061"/>
              <a:gd name="connsiteY0-16" fmla="*/ 10000 h 10305"/>
              <a:gd name="connsiteX1-17" fmla="*/ 0 w 10061"/>
              <a:gd name="connsiteY1-18" fmla="*/ 473 h 10305"/>
              <a:gd name="connsiteX2-19" fmla="*/ 3332 w 10061"/>
              <a:gd name="connsiteY2-20" fmla="*/ 3341 h 10305"/>
              <a:gd name="connsiteX3-21" fmla="*/ 5661 w 10061"/>
              <a:gd name="connsiteY3-22" fmla="*/ 2165 h 10305"/>
              <a:gd name="connsiteX4-23" fmla="*/ 7898 w 10061"/>
              <a:gd name="connsiteY4-24" fmla="*/ 3518 h 10305"/>
              <a:gd name="connsiteX5-25" fmla="*/ 10000 w 10061"/>
              <a:gd name="connsiteY5-26" fmla="*/ 1404 h 10305"/>
              <a:gd name="connsiteX6-27" fmla="*/ 10061 w 10061"/>
              <a:gd name="connsiteY6-28" fmla="*/ 10305 h 10305"/>
              <a:gd name="connsiteX0-29" fmla="*/ 0 w 10061"/>
              <a:gd name="connsiteY0-30" fmla="*/ 473 h 10305"/>
              <a:gd name="connsiteX1-31" fmla="*/ 3332 w 10061"/>
              <a:gd name="connsiteY1-32" fmla="*/ 3341 h 10305"/>
              <a:gd name="connsiteX2-33" fmla="*/ 5661 w 10061"/>
              <a:gd name="connsiteY2-34" fmla="*/ 2165 h 10305"/>
              <a:gd name="connsiteX3-35" fmla="*/ 7898 w 10061"/>
              <a:gd name="connsiteY3-36" fmla="*/ 3518 h 10305"/>
              <a:gd name="connsiteX4-37" fmla="*/ 10000 w 10061"/>
              <a:gd name="connsiteY4-38" fmla="*/ 1404 h 10305"/>
              <a:gd name="connsiteX5-39" fmla="*/ 10061 w 10061"/>
              <a:gd name="connsiteY5-40" fmla="*/ 10305 h 10305"/>
              <a:gd name="connsiteX0-41" fmla="*/ 0 w 10000"/>
              <a:gd name="connsiteY0-42" fmla="*/ 473 h 3518"/>
              <a:gd name="connsiteX1-43" fmla="*/ 3332 w 10000"/>
              <a:gd name="connsiteY1-44" fmla="*/ 3341 h 3518"/>
              <a:gd name="connsiteX2-45" fmla="*/ 5661 w 10000"/>
              <a:gd name="connsiteY2-46" fmla="*/ 2165 h 3518"/>
              <a:gd name="connsiteX3-47" fmla="*/ 7898 w 10000"/>
              <a:gd name="connsiteY3-48" fmla="*/ 3518 h 3518"/>
              <a:gd name="connsiteX4-49" fmla="*/ 10000 w 10000"/>
              <a:gd name="connsiteY4-50" fmla="*/ 1404 h 35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3518">
                <a:moveTo>
                  <a:pt x="0" y="473"/>
                </a:moveTo>
                <a:cubicBezTo>
                  <a:pt x="1223" y="-1421"/>
                  <a:pt x="2228" y="2958"/>
                  <a:pt x="3332" y="3341"/>
                </a:cubicBezTo>
                <a:cubicBezTo>
                  <a:pt x="4434" y="3724"/>
                  <a:pt x="4828" y="2207"/>
                  <a:pt x="5661" y="2165"/>
                </a:cubicBezTo>
                <a:cubicBezTo>
                  <a:pt x="6493" y="2123"/>
                  <a:pt x="7149" y="3561"/>
                  <a:pt x="7898" y="3518"/>
                </a:cubicBezTo>
                <a:cubicBezTo>
                  <a:pt x="8980" y="3497"/>
                  <a:pt x="9261" y="1404"/>
                  <a:pt x="10000" y="1404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pic>
        <p:nvPicPr>
          <p:cNvPr id="27" name="图形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8755" y="561989"/>
            <a:ext cx="228600" cy="228600"/>
          </a:xfrm>
          <a:prstGeom prst="rect">
            <a:avLst/>
          </a:prstGeom>
        </p:spPr>
      </p:pic>
      <p:sp>
        <p:nvSpPr>
          <p:cNvPr id="22" name="椭圆 2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716405" y="6197600"/>
            <a:ext cx="107950" cy="10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3" name="椭圆 2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9640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14687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2" name="图片 56" descr="箭头 右"/>
          <p:cNvSpPr/>
          <p:nvPr>
            <p:custDataLst>
              <p:tags r:id="rId12"/>
            </p:custDataLst>
          </p:nvPr>
        </p:nvSpPr>
        <p:spPr>
          <a:xfrm>
            <a:off x="1069896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accent1"/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图片 57" descr="箭头 右"/>
          <p:cNvSpPr/>
          <p:nvPr>
            <p:custDataLst>
              <p:tags r:id="rId13"/>
            </p:custDataLst>
          </p:nvPr>
        </p:nvSpPr>
        <p:spPr>
          <a:xfrm flipH="1">
            <a:off x="1043099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4"/>
            </p:custDataLst>
          </p:nvPr>
        </p:nvSpPr>
        <p:spPr>
          <a:xfrm>
            <a:off x="-19685" y="3350430"/>
            <a:ext cx="635" cy="0"/>
          </a:xfrm>
          <a:custGeom>
            <a:avLst/>
            <a:gdLst>
              <a:gd name="connsiteX0" fmla="*/ 0 w 1"/>
              <a:gd name="connsiteY0" fmla="*/ 0 h 0"/>
              <a:gd name="connsiteX1" fmla="*/ 1 w 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">
                <a:moveTo>
                  <a:pt x="0" y="0"/>
                </a:moveTo>
                <a:lnTo>
                  <a:pt x="1" y="0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副标题"/>
          <p:cNvSpPr txBox="1">
            <a:spLocks noGrp="1"/>
          </p:cNvSpPr>
          <p:nvPr>
            <p:ph type="body" idx="3" hasCustomPrompt="1"/>
            <p:custDataLst>
              <p:tags r:id="rId15"/>
            </p:custDataLst>
          </p:nvPr>
        </p:nvSpPr>
        <p:spPr>
          <a:xfrm>
            <a:off x="1442856" y="3437455"/>
            <a:ext cx="5945784" cy="3180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6"/>
            </p:custDataLst>
          </p:nvPr>
        </p:nvSpPr>
        <p:spPr>
          <a:xfrm>
            <a:off x="1442855" y="1972517"/>
            <a:ext cx="5945784" cy="145648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8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署名占位符 10"/>
          <p:cNvSpPr>
            <a:spLocks noGrp="1"/>
          </p:cNvSpPr>
          <p:nvPr>
            <p:ph type="body" sz="quarter" idx="17" hasCustomPrompt="1"/>
            <p:custDataLst>
              <p:tags r:id="rId20"/>
            </p:custDataLst>
          </p:nvPr>
        </p:nvSpPr>
        <p:spPr>
          <a:xfrm>
            <a:off x="1442855" y="4270742"/>
            <a:ext cx="1465200" cy="39970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28"/>
          <p:cNvSpPr/>
          <p:nvPr>
            <p:custDataLst>
              <p:tags r:id="rId2"/>
            </p:custDataLst>
          </p:nvPr>
        </p:nvSpPr>
        <p:spPr>
          <a:xfrm>
            <a:off x="-10795" y="3853124"/>
            <a:ext cx="12218670" cy="3023776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42" h="4762">
                <a:moveTo>
                  <a:pt x="22" y="224"/>
                </a:moveTo>
                <a:cubicBezTo>
                  <a:pt x="2372" y="-672"/>
                  <a:pt x="4304" y="1399"/>
                  <a:pt x="6424" y="1580"/>
                </a:cubicBezTo>
                <a:cubicBezTo>
                  <a:pt x="8544" y="1761"/>
                  <a:pt x="9302" y="1044"/>
                  <a:pt x="10902" y="1024"/>
                </a:cubicBezTo>
                <a:cubicBezTo>
                  <a:pt x="12502" y="1004"/>
                  <a:pt x="13762" y="1684"/>
                  <a:pt x="15202" y="1664"/>
                </a:cubicBezTo>
                <a:cubicBezTo>
                  <a:pt x="17281" y="1654"/>
                  <a:pt x="17822" y="664"/>
                  <a:pt x="19242" y="664"/>
                </a:cubicBezTo>
                <a:lnTo>
                  <a:pt x="19216" y="4729"/>
                </a:lnTo>
                <a:lnTo>
                  <a:pt x="0" y="4762"/>
                </a:lnTo>
                <a:lnTo>
                  <a:pt x="22" y="22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sp>
        <p:nvSpPr>
          <p:cNvPr id="15" name="任意多边形 28"/>
          <p:cNvSpPr/>
          <p:nvPr>
            <p:custDataLst>
              <p:tags r:id="rId3"/>
            </p:custDataLst>
          </p:nvPr>
        </p:nvSpPr>
        <p:spPr>
          <a:xfrm>
            <a:off x="-10795" y="3853124"/>
            <a:ext cx="12205229" cy="1056425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  <a:gd name="connsiteX0-1" fmla="*/ 0 w 9989"/>
              <a:gd name="connsiteY0-2" fmla="*/ 470 h 9931"/>
              <a:gd name="connsiteX1-3" fmla="*/ 3328 w 9989"/>
              <a:gd name="connsiteY1-4" fmla="*/ 3318 h 9931"/>
              <a:gd name="connsiteX2-5" fmla="*/ 5655 w 9989"/>
              <a:gd name="connsiteY2-6" fmla="*/ 2150 h 9931"/>
              <a:gd name="connsiteX3-7" fmla="*/ 7889 w 9989"/>
              <a:gd name="connsiteY3-8" fmla="*/ 3494 h 9931"/>
              <a:gd name="connsiteX4-9" fmla="*/ 9989 w 9989"/>
              <a:gd name="connsiteY4-10" fmla="*/ 1394 h 9931"/>
              <a:gd name="connsiteX5-11" fmla="*/ 9975 w 9989"/>
              <a:gd name="connsiteY5-12" fmla="*/ 9931 h 9931"/>
              <a:gd name="connsiteX6-13" fmla="*/ 0 w 9989"/>
              <a:gd name="connsiteY6-14" fmla="*/ 470 h 9931"/>
              <a:gd name="connsiteX0-15" fmla="*/ 9986 w 10061"/>
              <a:gd name="connsiteY0-16" fmla="*/ 10000 h 10305"/>
              <a:gd name="connsiteX1-17" fmla="*/ 0 w 10061"/>
              <a:gd name="connsiteY1-18" fmla="*/ 473 h 10305"/>
              <a:gd name="connsiteX2-19" fmla="*/ 3332 w 10061"/>
              <a:gd name="connsiteY2-20" fmla="*/ 3341 h 10305"/>
              <a:gd name="connsiteX3-21" fmla="*/ 5661 w 10061"/>
              <a:gd name="connsiteY3-22" fmla="*/ 2165 h 10305"/>
              <a:gd name="connsiteX4-23" fmla="*/ 7898 w 10061"/>
              <a:gd name="connsiteY4-24" fmla="*/ 3518 h 10305"/>
              <a:gd name="connsiteX5-25" fmla="*/ 10000 w 10061"/>
              <a:gd name="connsiteY5-26" fmla="*/ 1404 h 10305"/>
              <a:gd name="connsiteX6-27" fmla="*/ 10061 w 10061"/>
              <a:gd name="connsiteY6-28" fmla="*/ 10305 h 10305"/>
              <a:gd name="connsiteX0-29" fmla="*/ 0 w 10061"/>
              <a:gd name="connsiteY0-30" fmla="*/ 473 h 10305"/>
              <a:gd name="connsiteX1-31" fmla="*/ 3332 w 10061"/>
              <a:gd name="connsiteY1-32" fmla="*/ 3341 h 10305"/>
              <a:gd name="connsiteX2-33" fmla="*/ 5661 w 10061"/>
              <a:gd name="connsiteY2-34" fmla="*/ 2165 h 10305"/>
              <a:gd name="connsiteX3-35" fmla="*/ 7898 w 10061"/>
              <a:gd name="connsiteY3-36" fmla="*/ 3518 h 10305"/>
              <a:gd name="connsiteX4-37" fmla="*/ 10000 w 10061"/>
              <a:gd name="connsiteY4-38" fmla="*/ 1404 h 10305"/>
              <a:gd name="connsiteX5-39" fmla="*/ 10061 w 10061"/>
              <a:gd name="connsiteY5-40" fmla="*/ 10305 h 10305"/>
              <a:gd name="connsiteX0-41" fmla="*/ 0 w 10000"/>
              <a:gd name="connsiteY0-42" fmla="*/ 473 h 3518"/>
              <a:gd name="connsiteX1-43" fmla="*/ 3332 w 10000"/>
              <a:gd name="connsiteY1-44" fmla="*/ 3341 h 3518"/>
              <a:gd name="connsiteX2-45" fmla="*/ 5661 w 10000"/>
              <a:gd name="connsiteY2-46" fmla="*/ 2165 h 3518"/>
              <a:gd name="connsiteX3-47" fmla="*/ 7898 w 10000"/>
              <a:gd name="connsiteY3-48" fmla="*/ 3518 h 3518"/>
              <a:gd name="connsiteX4-49" fmla="*/ 10000 w 10000"/>
              <a:gd name="connsiteY4-50" fmla="*/ 1404 h 35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3518">
                <a:moveTo>
                  <a:pt x="0" y="473"/>
                </a:moveTo>
                <a:cubicBezTo>
                  <a:pt x="1223" y="-1421"/>
                  <a:pt x="2228" y="2958"/>
                  <a:pt x="3332" y="3341"/>
                </a:cubicBezTo>
                <a:cubicBezTo>
                  <a:pt x="4434" y="3724"/>
                  <a:pt x="4828" y="2207"/>
                  <a:pt x="5661" y="2165"/>
                </a:cubicBezTo>
                <a:cubicBezTo>
                  <a:pt x="6493" y="2123"/>
                  <a:pt x="7149" y="3561"/>
                  <a:pt x="7898" y="3518"/>
                </a:cubicBezTo>
                <a:cubicBezTo>
                  <a:pt x="8980" y="3497"/>
                  <a:pt x="9261" y="1404"/>
                  <a:pt x="10000" y="1404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sp>
        <p:nvSpPr>
          <p:cNvPr id="45" name="任意多边形 44"/>
          <p:cNvSpPr/>
          <p:nvPr>
            <p:custDataLst>
              <p:tags r:id="rId4"/>
            </p:custDataLst>
          </p:nvPr>
        </p:nvSpPr>
        <p:spPr>
          <a:xfrm>
            <a:off x="-22860" y="3241890"/>
            <a:ext cx="12214860" cy="943029"/>
          </a:xfrm>
          <a:custGeom>
            <a:avLst/>
            <a:gdLst>
              <a:gd name="connsiteX0" fmla="*/ 0 w 19236"/>
              <a:gd name="connsiteY0" fmla="*/ 492 h 1485"/>
              <a:gd name="connsiteX1" fmla="*/ 1839 w 19236"/>
              <a:gd name="connsiteY1" fmla="*/ 1 h 1485"/>
              <a:gd name="connsiteX2" fmla="*/ 7469 w 19236"/>
              <a:gd name="connsiteY2" fmla="*/ 1478 h 1485"/>
              <a:gd name="connsiteX3" fmla="*/ 13159 w 19236"/>
              <a:gd name="connsiteY3" fmla="*/ 511 h 1485"/>
              <a:gd name="connsiteX4" fmla="*/ 16906 w 19236"/>
              <a:gd name="connsiteY4" fmla="*/ 1177 h 1485"/>
              <a:gd name="connsiteX5" fmla="*/ 19234 w 19236"/>
              <a:gd name="connsiteY5" fmla="*/ 390 h 1485"/>
              <a:gd name="connsiteX6" fmla="*/ 19236 w 19236"/>
              <a:gd name="connsiteY6" fmla="*/ 390 h 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6" h="1485">
                <a:moveTo>
                  <a:pt x="0" y="492"/>
                </a:moveTo>
                <a:cubicBezTo>
                  <a:pt x="309" y="388"/>
                  <a:pt x="759" y="-19"/>
                  <a:pt x="1839" y="1"/>
                </a:cubicBezTo>
                <a:cubicBezTo>
                  <a:pt x="3659" y="81"/>
                  <a:pt x="5124" y="1372"/>
                  <a:pt x="7469" y="1478"/>
                </a:cubicBezTo>
                <a:cubicBezTo>
                  <a:pt x="9814" y="1584"/>
                  <a:pt x="11521" y="512"/>
                  <a:pt x="13159" y="511"/>
                </a:cubicBezTo>
                <a:cubicBezTo>
                  <a:pt x="14797" y="510"/>
                  <a:pt x="15724" y="1214"/>
                  <a:pt x="16906" y="1177"/>
                </a:cubicBezTo>
                <a:cubicBezTo>
                  <a:pt x="17746" y="1151"/>
                  <a:pt x="18533" y="511"/>
                  <a:pt x="19234" y="390"/>
                </a:cubicBezTo>
                <a:lnTo>
                  <a:pt x="19236" y="390"/>
                </a:lnTo>
              </a:path>
            </a:pathLst>
          </a:custGeom>
          <a:noFill/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任意多边形 37"/>
          <p:cNvSpPr/>
          <p:nvPr>
            <p:custDataLst>
              <p:tags r:id="rId5"/>
            </p:custDataLst>
          </p:nvPr>
        </p:nvSpPr>
        <p:spPr>
          <a:xfrm>
            <a:off x="-1270" y="3254375"/>
            <a:ext cx="12193270" cy="1239731"/>
          </a:xfrm>
          <a:custGeom>
            <a:avLst/>
            <a:gdLst>
              <a:gd name="connsiteX0" fmla="*/ 0 w 19202"/>
              <a:gd name="connsiteY0" fmla="*/ 500 h 1952"/>
              <a:gd name="connsiteX1" fmla="*/ 1657 w 19202"/>
              <a:gd name="connsiteY1" fmla="*/ 0 h 1952"/>
              <a:gd name="connsiteX2" fmla="*/ 1703 w 19202"/>
              <a:gd name="connsiteY2" fmla="*/ 0 h 1952"/>
              <a:gd name="connsiteX3" fmla="*/ 7438 w 19202"/>
              <a:gd name="connsiteY3" fmla="*/ 1931 h 1952"/>
              <a:gd name="connsiteX4" fmla="*/ 12601 w 19202"/>
              <a:gd name="connsiteY4" fmla="*/ 1106 h 1952"/>
              <a:gd name="connsiteX5" fmla="*/ 16162 w 19202"/>
              <a:gd name="connsiteY5" fmla="*/ 1811 h 1952"/>
              <a:gd name="connsiteX6" fmla="*/ 19136 w 19202"/>
              <a:gd name="connsiteY6" fmla="*/ 624 h 1952"/>
              <a:gd name="connsiteX7" fmla="*/ 19202 w 19202"/>
              <a:gd name="connsiteY7" fmla="*/ 618 h 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2" h="1952">
                <a:moveTo>
                  <a:pt x="0" y="500"/>
                </a:moveTo>
                <a:cubicBezTo>
                  <a:pt x="419" y="200"/>
                  <a:pt x="1175" y="3"/>
                  <a:pt x="1657" y="0"/>
                </a:cubicBezTo>
                <a:cubicBezTo>
                  <a:pt x="1673" y="0"/>
                  <a:pt x="1688" y="0"/>
                  <a:pt x="1703" y="0"/>
                </a:cubicBezTo>
                <a:cubicBezTo>
                  <a:pt x="3852" y="13"/>
                  <a:pt x="4799" y="1730"/>
                  <a:pt x="7438" y="1931"/>
                </a:cubicBezTo>
                <a:cubicBezTo>
                  <a:pt x="10201" y="2105"/>
                  <a:pt x="10874" y="1159"/>
                  <a:pt x="12601" y="1106"/>
                </a:cubicBezTo>
                <a:cubicBezTo>
                  <a:pt x="14328" y="1053"/>
                  <a:pt x="14764" y="1885"/>
                  <a:pt x="16162" y="1811"/>
                </a:cubicBezTo>
                <a:cubicBezTo>
                  <a:pt x="17338" y="1744"/>
                  <a:pt x="17996" y="630"/>
                  <a:pt x="19136" y="624"/>
                </a:cubicBezTo>
                <a:lnTo>
                  <a:pt x="19202" y="618"/>
                </a:lnTo>
              </a:path>
            </a:pathLst>
          </a:custGeom>
          <a:noFill/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14" name="图形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8755" y="561989"/>
            <a:ext cx="228600" cy="228600"/>
          </a:xfrm>
          <a:prstGeom prst="rect">
            <a:avLst/>
          </a:prstGeom>
        </p:spPr>
      </p:pic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716405" y="6197600"/>
            <a:ext cx="107950" cy="10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9640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14687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2"/>
            </p:custDataLst>
          </p:nvPr>
        </p:nvSpPr>
        <p:spPr>
          <a:xfrm>
            <a:off x="1442855" y="1972517"/>
            <a:ext cx="5945784" cy="145648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6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  <p:sp>
        <p:nvSpPr>
          <p:cNvPr id="17" name="图片 56" descr="箭头 右"/>
          <p:cNvSpPr/>
          <p:nvPr>
            <p:custDataLst>
              <p:tags r:id="rId16"/>
            </p:custDataLst>
          </p:nvPr>
        </p:nvSpPr>
        <p:spPr>
          <a:xfrm>
            <a:off x="1069896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accent1"/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图片 57" descr="箭头 右"/>
          <p:cNvSpPr/>
          <p:nvPr>
            <p:custDataLst>
              <p:tags r:id="rId17"/>
            </p:custDataLst>
          </p:nvPr>
        </p:nvSpPr>
        <p:spPr>
          <a:xfrm flipH="1">
            <a:off x="1043099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署名占位符 10"/>
          <p:cNvSpPr>
            <a:spLocks noGrp="1"/>
          </p:cNvSpPr>
          <p:nvPr>
            <p:ph type="body" sz="quarter" idx="17" hasCustomPrompt="1"/>
            <p:custDataLst>
              <p:tags r:id="rId18"/>
            </p:custDataLst>
          </p:nvPr>
        </p:nvSpPr>
        <p:spPr>
          <a:xfrm>
            <a:off x="1442855" y="4270742"/>
            <a:ext cx="1465200" cy="39970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 44"/>
          <p:cNvSpPr/>
          <p:nvPr>
            <p:custDataLst>
              <p:tags r:id="rId2"/>
            </p:custDataLst>
          </p:nvPr>
        </p:nvSpPr>
        <p:spPr>
          <a:xfrm>
            <a:off x="-22860" y="3241890"/>
            <a:ext cx="12214860" cy="943029"/>
          </a:xfrm>
          <a:custGeom>
            <a:avLst/>
            <a:gdLst>
              <a:gd name="connsiteX0" fmla="*/ 0 w 19236"/>
              <a:gd name="connsiteY0" fmla="*/ 492 h 1485"/>
              <a:gd name="connsiteX1" fmla="*/ 1839 w 19236"/>
              <a:gd name="connsiteY1" fmla="*/ 1 h 1485"/>
              <a:gd name="connsiteX2" fmla="*/ 7469 w 19236"/>
              <a:gd name="connsiteY2" fmla="*/ 1478 h 1485"/>
              <a:gd name="connsiteX3" fmla="*/ 13159 w 19236"/>
              <a:gd name="connsiteY3" fmla="*/ 511 h 1485"/>
              <a:gd name="connsiteX4" fmla="*/ 16906 w 19236"/>
              <a:gd name="connsiteY4" fmla="*/ 1177 h 1485"/>
              <a:gd name="connsiteX5" fmla="*/ 19234 w 19236"/>
              <a:gd name="connsiteY5" fmla="*/ 390 h 1485"/>
              <a:gd name="connsiteX6" fmla="*/ 19236 w 19236"/>
              <a:gd name="connsiteY6" fmla="*/ 390 h 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6" h="1485">
                <a:moveTo>
                  <a:pt x="0" y="492"/>
                </a:moveTo>
                <a:cubicBezTo>
                  <a:pt x="309" y="388"/>
                  <a:pt x="759" y="-19"/>
                  <a:pt x="1839" y="1"/>
                </a:cubicBezTo>
                <a:cubicBezTo>
                  <a:pt x="3659" y="81"/>
                  <a:pt x="5124" y="1372"/>
                  <a:pt x="7469" y="1478"/>
                </a:cubicBezTo>
                <a:cubicBezTo>
                  <a:pt x="9814" y="1584"/>
                  <a:pt x="11521" y="512"/>
                  <a:pt x="13159" y="511"/>
                </a:cubicBezTo>
                <a:cubicBezTo>
                  <a:pt x="14797" y="510"/>
                  <a:pt x="15724" y="1214"/>
                  <a:pt x="16906" y="1177"/>
                </a:cubicBezTo>
                <a:cubicBezTo>
                  <a:pt x="17746" y="1151"/>
                  <a:pt x="18533" y="511"/>
                  <a:pt x="19234" y="390"/>
                </a:cubicBezTo>
                <a:lnTo>
                  <a:pt x="19236" y="390"/>
                </a:lnTo>
              </a:path>
            </a:pathLst>
          </a:custGeom>
          <a:noFill/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任意多边形 37"/>
          <p:cNvSpPr/>
          <p:nvPr>
            <p:custDataLst>
              <p:tags r:id="rId3"/>
            </p:custDataLst>
          </p:nvPr>
        </p:nvSpPr>
        <p:spPr>
          <a:xfrm>
            <a:off x="-1270" y="3254375"/>
            <a:ext cx="12193270" cy="1239731"/>
          </a:xfrm>
          <a:custGeom>
            <a:avLst/>
            <a:gdLst>
              <a:gd name="connsiteX0" fmla="*/ 0 w 19202"/>
              <a:gd name="connsiteY0" fmla="*/ 500 h 1952"/>
              <a:gd name="connsiteX1" fmla="*/ 1657 w 19202"/>
              <a:gd name="connsiteY1" fmla="*/ 0 h 1952"/>
              <a:gd name="connsiteX2" fmla="*/ 1703 w 19202"/>
              <a:gd name="connsiteY2" fmla="*/ 0 h 1952"/>
              <a:gd name="connsiteX3" fmla="*/ 7438 w 19202"/>
              <a:gd name="connsiteY3" fmla="*/ 1931 h 1952"/>
              <a:gd name="connsiteX4" fmla="*/ 12601 w 19202"/>
              <a:gd name="connsiteY4" fmla="*/ 1106 h 1952"/>
              <a:gd name="connsiteX5" fmla="*/ 16162 w 19202"/>
              <a:gd name="connsiteY5" fmla="*/ 1811 h 1952"/>
              <a:gd name="connsiteX6" fmla="*/ 19136 w 19202"/>
              <a:gd name="connsiteY6" fmla="*/ 624 h 1952"/>
              <a:gd name="connsiteX7" fmla="*/ 19202 w 19202"/>
              <a:gd name="connsiteY7" fmla="*/ 618 h 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2" h="1952">
                <a:moveTo>
                  <a:pt x="0" y="500"/>
                </a:moveTo>
                <a:cubicBezTo>
                  <a:pt x="419" y="200"/>
                  <a:pt x="1175" y="3"/>
                  <a:pt x="1657" y="0"/>
                </a:cubicBezTo>
                <a:cubicBezTo>
                  <a:pt x="1673" y="0"/>
                  <a:pt x="1688" y="0"/>
                  <a:pt x="1703" y="0"/>
                </a:cubicBezTo>
                <a:cubicBezTo>
                  <a:pt x="3852" y="13"/>
                  <a:pt x="4799" y="1730"/>
                  <a:pt x="7438" y="1931"/>
                </a:cubicBezTo>
                <a:cubicBezTo>
                  <a:pt x="10201" y="2105"/>
                  <a:pt x="10874" y="1159"/>
                  <a:pt x="12601" y="1106"/>
                </a:cubicBezTo>
                <a:cubicBezTo>
                  <a:pt x="14328" y="1053"/>
                  <a:pt x="14764" y="1885"/>
                  <a:pt x="16162" y="1811"/>
                </a:cubicBezTo>
                <a:cubicBezTo>
                  <a:pt x="17338" y="1744"/>
                  <a:pt x="17996" y="630"/>
                  <a:pt x="19136" y="624"/>
                </a:cubicBezTo>
                <a:lnTo>
                  <a:pt x="19202" y="618"/>
                </a:lnTo>
              </a:path>
            </a:pathLst>
          </a:cu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9" name="任意多边形 28"/>
          <p:cNvSpPr/>
          <p:nvPr>
            <p:custDataLst>
              <p:tags r:id="rId4"/>
            </p:custDataLst>
          </p:nvPr>
        </p:nvSpPr>
        <p:spPr>
          <a:xfrm>
            <a:off x="-10795" y="3853124"/>
            <a:ext cx="12218670" cy="3023776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42" h="4762">
                <a:moveTo>
                  <a:pt x="22" y="224"/>
                </a:moveTo>
                <a:cubicBezTo>
                  <a:pt x="2372" y="-672"/>
                  <a:pt x="4304" y="1399"/>
                  <a:pt x="6424" y="1580"/>
                </a:cubicBezTo>
                <a:cubicBezTo>
                  <a:pt x="8544" y="1761"/>
                  <a:pt x="9302" y="1044"/>
                  <a:pt x="10902" y="1024"/>
                </a:cubicBezTo>
                <a:cubicBezTo>
                  <a:pt x="12502" y="1004"/>
                  <a:pt x="13762" y="1684"/>
                  <a:pt x="15202" y="1664"/>
                </a:cubicBezTo>
                <a:cubicBezTo>
                  <a:pt x="17281" y="1654"/>
                  <a:pt x="17822" y="664"/>
                  <a:pt x="19242" y="664"/>
                </a:cubicBezTo>
                <a:lnTo>
                  <a:pt x="19216" y="4729"/>
                </a:lnTo>
                <a:lnTo>
                  <a:pt x="0" y="4762"/>
                </a:lnTo>
                <a:lnTo>
                  <a:pt x="22" y="22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sp>
        <p:nvSpPr>
          <p:cNvPr id="11" name="任意多边形 28"/>
          <p:cNvSpPr/>
          <p:nvPr>
            <p:custDataLst>
              <p:tags r:id="rId5"/>
            </p:custDataLst>
          </p:nvPr>
        </p:nvSpPr>
        <p:spPr>
          <a:xfrm>
            <a:off x="-10795" y="3853124"/>
            <a:ext cx="12205229" cy="1056425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  <a:gd name="connsiteX0-1" fmla="*/ 0 w 9989"/>
              <a:gd name="connsiteY0-2" fmla="*/ 470 h 9931"/>
              <a:gd name="connsiteX1-3" fmla="*/ 3328 w 9989"/>
              <a:gd name="connsiteY1-4" fmla="*/ 3318 h 9931"/>
              <a:gd name="connsiteX2-5" fmla="*/ 5655 w 9989"/>
              <a:gd name="connsiteY2-6" fmla="*/ 2150 h 9931"/>
              <a:gd name="connsiteX3-7" fmla="*/ 7889 w 9989"/>
              <a:gd name="connsiteY3-8" fmla="*/ 3494 h 9931"/>
              <a:gd name="connsiteX4-9" fmla="*/ 9989 w 9989"/>
              <a:gd name="connsiteY4-10" fmla="*/ 1394 h 9931"/>
              <a:gd name="connsiteX5-11" fmla="*/ 9975 w 9989"/>
              <a:gd name="connsiteY5-12" fmla="*/ 9931 h 9931"/>
              <a:gd name="connsiteX6-13" fmla="*/ 0 w 9989"/>
              <a:gd name="connsiteY6-14" fmla="*/ 470 h 9931"/>
              <a:gd name="connsiteX0-15" fmla="*/ 9986 w 10061"/>
              <a:gd name="connsiteY0-16" fmla="*/ 10000 h 10305"/>
              <a:gd name="connsiteX1-17" fmla="*/ 0 w 10061"/>
              <a:gd name="connsiteY1-18" fmla="*/ 473 h 10305"/>
              <a:gd name="connsiteX2-19" fmla="*/ 3332 w 10061"/>
              <a:gd name="connsiteY2-20" fmla="*/ 3341 h 10305"/>
              <a:gd name="connsiteX3-21" fmla="*/ 5661 w 10061"/>
              <a:gd name="connsiteY3-22" fmla="*/ 2165 h 10305"/>
              <a:gd name="connsiteX4-23" fmla="*/ 7898 w 10061"/>
              <a:gd name="connsiteY4-24" fmla="*/ 3518 h 10305"/>
              <a:gd name="connsiteX5-25" fmla="*/ 10000 w 10061"/>
              <a:gd name="connsiteY5-26" fmla="*/ 1404 h 10305"/>
              <a:gd name="connsiteX6-27" fmla="*/ 10061 w 10061"/>
              <a:gd name="connsiteY6-28" fmla="*/ 10305 h 10305"/>
              <a:gd name="connsiteX0-29" fmla="*/ 0 w 10061"/>
              <a:gd name="connsiteY0-30" fmla="*/ 473 h 10305"/>
              <a:gd name="connsiteX1-31" fmla="*/ 3332 w 10061"/>
              <a:gd name="connsiteY1-32" fmla="*/ 3341 h 10305"/>
              <a:gd name="connsiteX2-33" fmla="*/ 5661 w 10061"/>
              <a:gd name="connsiteY2-34" fmla="*/ 2165 h 10305"/>
              <a:gd name="connsiteX3-35" fmla="*/ 7898 w 10061"/>
              <a:gd name="connsiteY3-36" fmla="*/ 3518 h 10305"/>
              <a:gd name="connsiteX4-37" fmla="*/ 10000 w 10061"/>
              <a:gd name="connsiteY4-38" fmla="*/ 1404 h 10305"/>
              <a:gd name="connsiteX5-39" fmla="*/ 10061 w 10061"/>
              <a:gd name="connsiteY5-40" fmla="*/ 10305 h 10305"/>
              <a:gd name="connsiteX0-41" fmla="*/ 0 w 10000"/>
              <a:gd name="connsiteY0-42" fmla="*/ 473 h 3518"/>
              <a:gd name="connsiteX1-43" fmla="*/ 3332 w 10000"/>
              <a:gd name="connsiteY1-44" fmla="*/ 3341 h 3518"/>
              <a:gd name="connsiteX2-45" fmla="*/ 5661 w 10000"/>
              <a:gd name="connsiteY2-46" fmla="*/ 2165 h 3518"/>
              <a:gd name="connsiteX3-47" fmla="*/ 7898 w 10000"/>
              <a:gd name="connsiteY3-48" fmla="*/ 3518 h 3518"/>
              <a:gd name="connsiteX4-49" fmla="*/ 10000 w 10000"/>
              <a:gd name="connsiteY4-50" fmla="*/ 1404 h 35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3518">
                <a:moveTo>
                  <a:pt x="0" y="473"/>
                </a:moveTo>
                <a:cubicBezTo>
                  <a:pt x="1223" y="-1421"/>
                  <a:pt x="2228" y="2958"/>
                  <a:pt x="3332" y="3341"/>
                </a:cubicBezTo>
                <a:cubicBezTo>
                  <a:pt x="4434" y="3724"/>
                  <a:pt x="4828" y="2207"/>
                  <a:pt x="5661" y="2165"/>
                </a:cubicBezTo>
                <a:cubicBezTo>
                  <a:pt x="6493" y="2123"/>
                  <a:pt x="7149" y="3561"/>
                  <a:pt x="7898" y="3518"/>
                </a:cubicBezTo>
                <a:cubicBezTo>
                  <a:pt x="8980" y="3497"/>
                  <a:pt x="9261" y="1404"/>
                  <a:pt x="10000" y="1404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pic>
        <p:nvPicPr>
          <p:cNvPr id="27" name="图形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8755" y="561989"/>
            <a:ext cx="228600" cy="228600"/>
          </a:xfrm>
          <a:prstGeom prst="rect">
            <a:avLst/>
          </a:prstGeom>
        </p:spPr>
      </p:pic>
      <p:sp>
        <p:nvSpPr>
          <p:cNvPr id="22" name="椭圆 2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716405" y="6197600"/>
            <a:ext cx="107950" cy="10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3" name="椭圆 2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9640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14687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2" name="图片 56" descr="箭头 右"/>
          <p:cNvSpPr/>
          <p:nvPr>
            <p:custDataLst>
              <p:tags r:id="rId12"/>
            </p:custDataLst>
          </p:nvPr>
        </p:nvSpPr>
        <p:spPr>
          <a:xfrm>
            <a:off x="1069896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accent1"/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图片 57" descr="箭头 右"/>
          <p:cNvSpPr/>
          <p:nvPr>
            <p:custDataLst>
              <p:tags r:id="rId13"/>
            </p:custDataLst>
          </p:nvPr>
        </p:nvSpPr>
        <p:spPr>
          <a:xfrm flipH="1">
            <a:off x="1043099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4"/>
            </p:custDataLst>
          </p:nvPr>
        </p:nvSpPr>
        <p:spPr>
          <a:xfrm>
            <a:off x="-19685" y="3350430"/>
            <a:ext cx="635" cy="0"/>
          </a:xfrm>
          <a:custGeom>
            <a:avLst/>
            <a:gdLst>
              <a:gd name="connsiteX0" fmla="*/ 0 w 1"/>
              <a:gd name="connsiteY0" fmla="*/ 0 h 0"/>
              <a:gd name="connsiteX1" fmla="*/ 1 w 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">
                <a:moveTo>
                  <a:pt x="0" y="0"/>
                </a:moveTo>
                <a:lnTo>
                  <a:pt x="1" y="0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副标题"/>
          <p:cNvSpPr txBox="1">
            <a:spLocks noGrp="1"/>
          </p:cNvSpPr>
          <p:nvPr>
            <p:ph type="body" idx="3" hasCustomPrompt="1"/>
            <p:custDataLst>
              <p:tags r:id="rId15"/>
            </p:custDataLst>
          </p:nvPr>
        </p:nvSpPr>
        <p:spPr>
          <a:xfrm>
            <a:off x="1442856" y="3437455"/>
            <a:ext cx="5945784" cy="3180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6"/>
            </p:custDataLst>
          </p:nvPr>
        </p:nvSpPr>
        <p:spPr>
          <a:xfrm>
            <a:off x="1442855" y="1972517"/>
            <a:ext cx="5945784" cy="145648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8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署名占位符 10"/>
          <p:cNvSpPr>
            <a:spLocks noGrp="1"/>
          </p:cNvSpPr>
          <p:nvPr>
            <p:ph type="body" sz="quarter" idx="17" hasCustomPrompt="1"/>
            <p:custDataLst>
              <p:tags r:id="rId20"/>
            </p:custDataLst>
          </p:nvPr>
        </p:nvSpPr>
        <p:spPr>
          <a:xfrm>
            <a:off x="1442855" y="4270742"/>
            <a:ext cx="1465200" cy="39970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/>
          <p:cNvSpPr txBox="1">
            <a:spLocks noGrp="1"/>
          </p:cNvSpPr>
          <p:nvPr>
            <p:ph idx="2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 44"/>
          <p:cNvSpPr/>
          <p:nvPr>
            <p:custDataLst>
              <p:tags r:id="rId2"/>
            </p:custDataLst>
          </p:nvPr>
        </p:nvSpPr>
        <p:spPr>
          <a:xfrm>
            <a:off x="-22860" y="4720805"/>
            <a:ext cx="12214860" cy="943029"/>
          </a:xfrm>
          <a:custGeom>
            <a:avLst/>
            <a:gdLst>
              <a:gd name="connsiteX0" fmla="*/ 0 w 19236"/>
              <a:gd name="connsiteY0" fmla="*/ 492 h 1485"/>
              <a:gd name="connsiteX1" fmla="*/ 1839 w 19236"/>
              <a:gd name="connsiteY1" fmla="*/ 1 h 1485"/>
              <a:gd name="connsiteX2" fmla="*/ 7469 w 19236"/>
              <a:gd name="connsiteY2" fmla="*/ 1478 h 1485"/>
              <a:gd name="connsiteX3" fmla="*/ 13159 w 19236"/>
              <a:gd name="connsiteY3" fmla="*/ 511 h 1485"/>
              <a:gd name="connsiteX4" fmla="*/ 16906 w 19236"/>
              <a:gd name="connsiteY4" fmla="*/ 1177 h 1485"/>
              <a:gd name="connsiteX5" fmla="*/ 19234 w 19236"/>
              <a:gd name="connsiteY5" fmla="*/ 390 h 1485"/>
              <a:gd name="connsiteX6" fmla="*/ 19236 w 19236"/>
              <a:gd name="connsiteY6" fmla="*/ 390 h 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6" h="1485">
                <a:moveTo>
                  <a:pt x="0" y="492"/>
                </a:moveTo>
                <a:cubicBezTo>
                  <a:pt x="309" y="388"/>
                  <a:pt x="759" y="-19"/>
                  <a:pt x="1839" y="1"/>
                </a:cubicBezTo>
                <a:cubicBezTo>
                  <a:pt x="3659" y="81"/>
                  <a:pt x="5124" y="1372"/>
                  <a:pt x="7469" y="1478"/>
                </a:cubicBezTo>
                <a:cubicBezTo>
                  <a:pt x="9814" y="1584"/>
                  <a:pt x="11521" y="512"/>
                  <a:pt x="13159" y="511"/>
                </a:cubicBezTo>
                <a:cubicBezTo>
                  <a:pt x="14797" y="510"/>
                  <a:pt x="15724" y="1214"/>
                  <a:pt x="16906" y="1177"/>
                </a:cubicBezTo>
                <a:cubicBezTo>
                  <a:pt x="17746" y="1151"/>
                  <a:pt x="18533" y="511"/>
                  <a:pt x="19234" y="390"/>
                </a:cubicBezTo>
                <a:lnTo>
                  <a:pt x="19236" y="390"/>
                </a:lnTo>
              </a:path>
            </a:pathLst>
          </a:custGeom>
          <a:noFill/>
          <a:ln>
            <a:solidFill>
              <a:schemeClr val="accent1">
                <a:lumMod val="60000"/>
                <a:lumOff val="4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任意多边形 37"/>
          <p:cNvSpPr/>
          <p:nvPr>
            <p:custDataLst>
              <p:tags r:id="rId3"/>
            </p:custDataLst>
          </p:nvPr>
        </p:nvSpPr>
        <p:spPr>
          <a:xfrm>
            <a:off x="-1270" y="4733290"/>
            <a:ext cx="12193270" cy="1239731"/>
          </a:xfrm>
          <a:custGeom>
            <a:avLst/>
            <a:gdLst>
              <a:gd name="connsiteX0" fmla="*/ 0 w 19202"/>
              <a:gd name="connsiteY0" fmla="*/ 500 h 1952"/>
              <a:gd name="connsiteX1" fmla="*/ 1657 w 19202"/>
              <a:gd name="connsiteY1" fmla="*/ 0 h 1952"/>
              <a:gd name="connsiteX2" fmla="*/ 1703 w 19202"/>
              <a:gd name="connsiteY2" fmla="*/ 0 h 1952"/>
              <a:gd name="connsiteX3" fmla="*/ 7438 w 19202"/>
              <a:gd name="connsiteY3" fmla="*/ 1931 h 1952"/>
              <a:gd name="connsiteX4" fmla="*/ 12601 w 19202"/>
              <a:gd name="connsiteY4" fmla="*/ 1106 h 1952"/>
              <a:gd name="connsiteX5" fmla="*/ 16162 w 19202"/>
              <a:gd name="connsiteY5" fmla="*/ 1811 h 1952"/>
              <a:gd name="connsiteX6" fmla="*/ 19136 w 19202"/>
              <a:gd name="connsiteY6" fmla="*/ 624 h 1952"/>
              <a:gd name="connsiteX7" fmla="*/ 19202 w 19202"/>
              <a:gd name="connsiteY7" fmla="*/ 618 h 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2" h="1952">
                <a:moveTo>
                  <a:pt x="0" y="500"/>
                </a:moveTo>
                <a:cubicBezTo>
                  <a:pt x="419" y="200"/>
                  <a:pt x="1175" y="3"/>
                  <a:pt x="1657" y="0"/>
                </a:cubicBezTo>
                <a:cubicBezTo>
                  <a:pt x="1673" y="0"/>
                  <a:pt x="1688" y="0"/>
                  <a:pt x="1703" y="0"/>
                </a:cubicBezTo>
                <a:cubicBezTo>
                  <a:pt x="3852" y="13"/>
                  <a:pt x="4799" y="1730"/>
                  <a:pt x="7438" y="1931"/>
                </a:cubicBezTo>
                <a:cubicBezTo>
                  <a:pt x="10201" y="2105"/>
                  <a:pt x="10874" y="1159"/>
                  <a:pt x="12601" y="1106"/>
                </a:cubicBezTo>
                <a:cubicBezTo>
                  <a:pt x="14328" y="1053"/>
                  <a:pt x="14764" y="1885"/>
                  <a:pt x="16162" y="1811"/>
                </a:cubicBezTo>
                <a:cubicBezTo>
                  <a:pt x="17338" y="1744"/>
                  <a:pt x="17996" y="630"/>
                  <a:pt x="19136" y="624"/>
                </a:cubicBezTo>
                <a:lnTo>
                  <a:pt x="19202" y="618"/>
                </a:lnTo>
              </a:path>
            </a:pathLst>
          </a:custGeom>
          <a:noFill/>
          <a:ln>
            <a:solidFill>
              <a:schemeClr val="accent1">
                <a:lumMod val="60000"/>
                <a:lumOff val="4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7" name="图形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8755" y="561989"/>
            <a:ext cx="228600" cy="228600"/>
          </a:xfrm>
          <a:prstGeom prst="rect">
            <a:avLst/>
          </a:prstGeom>
        </p:spPr>
      </p:pic>
      <p:sp>
        <p:nvSpPr>
          <p:cNvPr id="8" name="椭圆 7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716405" y="6197600"/>
            <a:ext cx="107950" cy="10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9640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椭圆 13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4687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2" hasCustomPrompt="1"/>
            <p:custDataLst>
              <p:tags r:id="rId10"/>
            </p:custDataLst>
          </p:nvPr>
        </p:nvSpPr>
        <p:spPr>
          <a:xfrm>
            <a:off x="3329571" y="1032260"/>
            <a:ext cx="5532859" cy="10694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000" b="0" i="0" u="none" strike="noStrike" kern="1200" cap="none" spc="300" normalizeH="0" baseline="0" noProof="1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26" name="任意多边形 28"/>
          <p:cNvSpPr/>
          <p:nvPr>
            <p:custDataLst>
              <p:tags r:id="rId11"/>
            </p:custDataLst>
          </p:nvPr>
        </p:nvSpPr>
        <p:spPr>
          <a:xfrm>
            <a:off x="-10795" y="5353155"/>
            <a:ext cx="12205229" cy="1056425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  <a:gd name="connsiteX0-1" fmla="*/ 0 w 9989"/>
              <a:gd name="connsiteY0-2" fmla="*/ 470 h 9931"/>
              <a:gd name="connsiteX1-3" fmla="*/ 3328 w 9989"/>
              <a:gd name="connsiteY1-4" fmla="*/ 3318 h 9931"/>
              <a:gd name="connsiteX2-5" fmla="*/ 5655 w 9989"/>
              <a:gd name="connsiteY2-6" fmla="*/ 2150 h 9931"/>
              <a:gd name="connsiteX3-7" fmla="*/ 7889 w 9989"/>
              <a:gd name="connsiteY3-8" fmla="*/ 3494 h 9931"/>
              <a:gd name="connsiteX4-9" fmla="*/ 9989 w 9989"/>
              <a:gd name="connsiteY4-10" fmla="*/ 1394 h 9931"/>
              <a:gd name="connsiteX5-11" fmla="*/ 9975 w 9989"/>
              <a:gd name="connsiteY5-12" fmla="*/ 9931 h 9931"/>
              <a:gd name="connsiteX6-13" fmla="*/ 0 w 9989"/>
              <a:gd name="connsiteY6-14" fmla="*/ 470 h 9931"/>
              <a:gd name="connsiteX0-15" fmla="*/ 9986 w 10061"/>
              <a:gd name="connsiteY0-16" fmla="*/ 10000 h 10305"/>
              <a:gd name="connsiteX1-17" fmla="*/ 0 w 10061"/>
              <a:gd name="connsiteY1-18" fmla="*/ 473 h 10305"/>
              <a:gd name="connsiteX2-19" fmla="*/ 3332 w 10061"/>
              <a:gd name="connsiteY2-20" fmla="*/ 3341 h 10305"/>
              <a:gd name="connsiteX3-21" fmla="*/ 5661 w 10061"/>
              <a:gd name="connsiteY3-22" fmla="*/ 2165 h 10305"/>
              <a:gd name="connsiteX4-23" fmla="*/ 7898 w 10061"/>
              <a:gd name="connsiteY4-24" fmla="*/ 3518 h 10305"/>
              <a:gd name="connsiteX5-25" fmla="*/ 10000 w 10061"/>
              <a:gd name="connsiteY5-26" fmla="*/ 1404 h 10305"/>
              <a:gd name="connsiteX6-27" fmla="*/ 10061 w 10061"/>
              <a:gd name="connsiteY6-28" fmla="*/ 10305 h 10305"/>
              <a:gd name="connsiteX0-29" fmla="*/ 0 w 10061"/>
              <a:gd name="connsiteY0-30" fmla="*/ 473 h 10305"/>
              <a:gd name="connsiteX1-31" fmla="*/ 3332 w 10061"/>
              <a:gd name="connsiteY1-32" fmla="*/ 3341 h 10305"/>
              <a:gd name="connsiteX2-33" fmla="*/ 5661 w 10061"/>
              <a:gd name="connsiteY2-34" fmla="*/ 2165 h 10305"/>
              <a:gd name="connsiteX3-35" fmla="*/ 7898 w 10061"/>
              <a:gd name="connsiteY3-36" fmla="*/ 3518 h 10305"/>
              <a:gd name="connsiteX4-37" fmla="*/ 10000 w 10061"/>
              <a:gd name="connsiteY4-38" fmla="*/ 1404 h 10305"/>
              <a:gd name="connsiteX5-39" fmla="*/ 10061 w 10061"/>
              <a:gd name="connsiteY5-40" fmla="*/ 10305 h 10305"/>
              <a:gd name="connsiteX0-41" fmla="*/ 0 w 10000"/>
              <a:gd name="connsiteY0-42" fmla="*/ 473 h 3518"/>
              <a:gd name="connsiteX1-43" fmla="*/ 3332 w 10000"/>
              <a:gd name="connsiteY1-44" fmla="*/ 3341 h 3518"/>
              <a:gd name="connsiteX2-45" fmla="*/ 5661 w 10000"/>
              <a:gd name="connsiteY2-46" fmla="*/ 2165 h 3518"/>
              <a:gd name="connsiteX3-47" fmla="*/ 7898 w 10000"/>
              <a:gd name="connsiteY3-48" fmla="*/ 3518 h 3518"/>
              <a:gd name="connsiteX4-49" fmla="*/ 10000 w 10000"/>
              <a:gd name="connsiteY4-50" fmla="*/ 1404 h 35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3518">
                <a:moveTo>
                  <a:pt x="0" y="473"/>
                </a:moveTo>
                <a:cubicBezTo>
                  <a:pt x="1223" y="-1421"/>
                  <a:pt x="2228" y="2958"/>
                  <a:pt x="3332" y="3341"/>
                </a:cubicBezTo>
                <a:cubicBezTo>
                  <a:pt x="4434" y="3724"/>
                  <a:pt x="4828" y="2207"/>
                  <a:pt x="5661" y="2165"/>
                </a:cubicBezTo>
                <a:cubicBezTo>
                  <a:pt x="6493" y="2123"/>
                  <a:pt x="7149" y="3561"/>
                  <a:pt x="7898" y="3518"/>
                </a:cubicBezTo>
                <a:cubicBezTo>
                  <a:pt x="8980" y="3497"/>
                  <a:pt x="9261" y="1404"/>
                  <a:pt x="10000" y="1404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图片 56" descr="箭头 右"/>
          <p:cNvSpPr/>
          <p:nvPr userDrawn="1">
            <p:custDataLst>
              <p:tags r:id="rId15"/>
            </p:custDataLst>
          </p:nvPr>
        </p:nvSpPr>
        <p:spPr>
          <a:xfrm>
            <a:off x="1069896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accent1"/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图片 57" descr="箭头 右"/>
          <p:cNvSpPr/>
          <p:nvPr userDrawn="1">
            <p:custDataLst>
              <p:tags r:id="rId16"/>
            </p:custDataLst>
          </p:nvPr>
        </p:nvSpPr>
        <p:spPr>
          <a:xfrm flipH="1">
            <a:off x="1043099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 44"/>
          <p:cNvSpPr/>
          <p:nvPr>
            <p:custDataLst>
              <p:tags r:id="rId2"/>
            </p:custDataLst>
          </p:nvPr>
        </p:nvSpPr>
        <p:spPr>
          <a:xfrm>
            <a:off x="-22860" y="3686390"/>
            <a:ext cx="12214860" cy="943029"/>
          </a:xfrm>
          <a:custGeom>
            <a:avLst/>
            <a:gdLst>
              <a:gd name="connsiteX0" fmla="*/ 0 w 19236"/>
              <a:gd name="connsiteY0" fmla="*/ 492 h 1485"/>
              <a:gd name="connsiteX1" fmla="*/ 1839 w 19236"/>
              <a:gd name="connsiteY1" fmla="*/ 1 h 1485"/>
              <a:gd name="connsiteX2" fmla="*/ 7469 w 19236"/>
              <a:gd name="connsiteY2" fmla="*/ 1478 h 1485"/>
              <a:gd name="connsiteX3" fmla="*/ 13159 w 19236"/>
              <a:gd name="connsiteY3" fmla="*/ 511 h 1485"/>
              <a:gd name="connsiteX4" fmla="*/ 16906 w 19236"/>
              <a:gd name="connsiteY4" fmla="*/ 1177 h 1485"/>
              <a:gd name="connsiteX5" fmla="*/ 19234 w 19236"/>
              <a:gd name="connsiteY5" fmla="*/ 390 h 1485"/>
              <a:gd name="connsiteX6" fmla="*/ 19236 w 19236"/>
              <a:gd name="connsiteY6" fmla="*/ 390 h 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6" h="1485">
                <a:moveTo>
                  <a:pt x="0" y="492"/>
                </a:moveTo>
                <a:cubicBezTo>
                  <a:pt x="309" y="388"/>
                  <a:pt x="759" y="-19"/>
                  <a:pt x="1839" y="1"/>
                </a:cubicBezTo>
                <a:cubicBezTo>
                  <a:pt x="3659" y="81"/>
                  <a:pt x="5124" y="1372"/>
                  <a:pt x="7469" y="1478"/>
                </a:cubicBezTo>
                <a:cubicBezTo>
                  <a:pt x="9814" y="1584"/>
                  <a:pt x="11521" y="512"/>
                  <a:pt x="13159" y="511"/>
                </a:cubicBezTo>
                <a:cubicBezTo>
                  <a:pt x="14797" y="510"/>
                  <a:pt x="15724" y="1214"/>
                  <a:pt x="16906" y="1177"/>
                </a:cubicBezTo>
                <a:cubicBezTo>
                  <a:pt x="17746" y="1151"/>
                  <a:pt x="18533" y="511"/>
                  <a:pt x="19234" y="390"/>
                </a:cubicBezTo>
                <a:lnTo>
                  <a:pt x="19236" y="390"/>
                </a:lnTo>
              </a:path>
            </a:pathLst>
          </a:custGeom>
          <a:noFill/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任意多边形 37"/>
          <p:cNvSpPr/>
          <p:nvPr>
            <p:custDataLst>
              <p:tags r:id="rId3"/>
            </p:custDataLst>
          </p:nvPr>
        </p:nvSpPr>
        <p:spPr>
          <a:xfrm>
            <a:off x="-1270" y="3698875"/>
            <a:ext cx="12193270" cy="1239731"/>
          </a:xfrm>
          <a:custGeom>
            <a:avLst/>
            <a:gdLst>
              <a:gd name="connsiteX0" fmla="*/ 0 w 19202"/>
              <a:gd name="connsiteY0" fmla="*/ 500 h 1952"/>
              <a:gd name="connsiteX1" fmla="*/ 1657 w 19202"/>
              <a:gd name="connsiteY1" fmla="*/ 0 h 1952"/>
              <a:gd name="connsiteX2" fmla="*/ 1703 w 19202"/>
              <a:gd name="connsiteY2" fmla="*/ 0 h 1952"/>
              <a:gd name="connsiteX3" fmla="*/ 7438 w 19202"/>
              <a:gd name="connsiteY3" fmla="*/ 1931 h 1952"/>
              <a:gd name="connsiteX4" fmla="*/ 12601 w 19202"/>
              <a:gd name="connsiteY4" fmla="*/ 1106 h 1952"/>
              <a:gd name="connsiteX5" fmla="*/ 16162 w 19202"/>
              <a:gd name="connsiteY5" fmla="*/ 1811 h 1952"/>
              <a:gd name="connsiteX6" fmla="*/ 19136 w 19202"/>
              <a:gd name="connsiteY6" fmla="*/ 624 h 1952"/>
              <a:gd name="connsiteX7" fmla="*/ 19202 w 19202"/>
              <a:gd name="connsiteY7" fmla="*/ 618 h 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2" h="1952">
                <a:moveTo>
                  <a:pt x="0" y="500"/>
                </a:moveTo>
                <a:cubicBezTo>
                  <a:pt x="419" y="200"/>
                  <a:pt x="1175" y="3"/>
                  <a:pt x="1657" y="0"/>
                </a:cubicBezTo>
                <a:cubicBezTo>
                  <a:pt x="1673" y="0"/>
                  <a:pt x="1688" y="0"/>
                  <a:pt x="1703" y="0"/>
                </a:cubicBezTo>
                <a:cubicBezTo>
                  <a:pt x="3852" y="13"/>
                  <a:pt x="4799" y="1730"/>
                  <a:pt x="7438" y="1931"/>
                </a:cubicBezTo>
                <a:cubicBezTo>
                  <a:pt x="10201" y="2105"/>
                  <a:pt x="10874" y="1159"/>
                  <a:pt x="12601" y="1106"/>
                </a:cubicBezTo>
                <a:cubicBezTo>
                  <a:pt x="14328" y="1053"/>
                  <a:pt x="14764" y="1885"/>
                  <a:pt x="16162" y="1811"/>
                </a:cubicBezTo>
                <a:cubicBezTo>
                  <a:pt x="17338" y="1744"/>
                  <a:pt x="17996" y="630"/>
                  <a:pt x="19136" y="624"/>
                </a:cubicBezTo>
                <a:lnTo>
                  <a:pt x="19202" y="618"/>
                </a:lnTo>
              </a:path>
            </a:pathLst>
          </a:custGeom>
          <a:noFill/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9" name="任意多边形 28"/>
          <p:cNvSpPr/>
          <p:nvPr>
            <p:custDataLst>
              <p:tags r:id="rId4"/>
            </p:custDataLst>
          </p:nvPr>
        </p:nvSpPr>
        <p:spPr>
          <a:xfrm>
            <a:off x="-14755" y="4299039"/>
            <a:ext cx="12204700" cy="2577371"/>
          </a:xfrm>
          <a:custGeom>
            <a:avLst/>
            <a:gdLst>
              <a:gd name="connsiteX0" fmla="*/ 0 w 19220"/>
              <a:gd name="connsiteY0" fmla="*/ 224 h 4058"/>
              <a:gd name="connsiteX1" fmla="*/ 6402 w 19220"/>
              <a:gd name="connsiteY1" fmla="*/ 1580 h 4058"/>
              <a:gd name="connsiteX2" fmla="*/ 10880 w 19220"/>
              <a:gd name="connsiteY2" fmla="*/ 1024 h 4058"/>
              <a:gd name="connsiteX3" fmla="*/ 15180 w 19220"/>
              <a:gd name="connsiteY3" fmla="*/ 1664 h 4058"/>
              <a:gd name="connsiteX4" fmla="*/ 19220 w 19220"/>
              <a:gd name="connsiteY4" fmla="*/ 664 h 4058"/>
              <a:gd name="connsiteX5" fmla="*/ 19202 w 19220"/>
              <a:gd name="connsiteY5" fmla="*/ 4049 h 4058"/>
              <a:gd name="connsiteX6" fmla="*/ 18 w 19220"/>
              <a:gd name="connsiteY6" fmla="*/ 4059 h 4058"/>
              <a:gd name="connsiteX7" fmla="*/ 0 w 19220"/>
              <a:gd name="connsiteY7" fmla="*/ 224 h 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20" h="4059">
                <a:moveTo>
                  <a:pt x="0" y="224"/>
                </a:moveTo>
                <a:cubicBezTo>
                  <a:pt x="2350" y="-672"/>
                  <a:pt x="4282" y="1399"/>
                  <a:pt x="6402" y="1580"/>
                </a:cubicBezTo>
                <a:cubicBezTo>
                  <a:pt x="8522" y="1761"/>
                  <a:pt x="9280" y="1044"/>
                  <a:pt x="10880" y="1024"/>
                </a:cubicBezTo>
                <a:cubicBezTo>
                  <a:pt x="12480" y="1004"/>
                  <a:pt x="13740" y="1684"/>
                  <a:pt x="15180" y="1664"/>
                </a:cubicBezTo>
                <a:cubicBezTo>
                  <a:pt x="17259" y="1654"/>
                  <a:pt x="17800" y="664"/>
                  <a:pt x="19220" y="664"/>
                </a:cubicBezTo>
                <a:lnTo>
                  <a:pt x="19202" y="4049"/>
                </a:lnTo>
                <a:lnTo>
                  <a:pt x="18" y="4059"/>
                </a:lnTo>
                <a:lnTo>
                  <a:pt x="0" y="22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9" hasCustomPrompt="1"/>
            <p:custDataLst>
              <p:tags r:id="rId5"/>
            </p:custDataLst>
          </p:nvPr>
        </p:nvSpPr>
        <p:spPr>
          <a:xfrm>
            <a:off x="3265805" y="3265805"/>
            <a:ext cx="5660390" cy="146875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300" normalizeH="0" baseline="0" noProof="1" dirty="0">
                <a:solidFill>
                  <a:schemeClr val="accent2"/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11" name="节编号"/>
          <p:cNvSpPr txBox="1">
            <a:spLocks noGrp="1"/>
          </p:cNvSpPr>
          <p:nvPr>
            <p:ph type="body" idx="8" hasCustomPrompt="1"/>
            <p:custDataLst>
              <p:tags r:id="rId6"/>
            </p:custDataLst>
          </p:nvPr>
        </p:nvSpPr>
        <p:spPr>
          <a:xfrm>
            <a:off x="3265715" y="2151502"/>
            <a:ext cx="5660571" cy="922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4800" b="0" i="0" u="none" strike="noStrike" kern="1200" cap="none" spc="300" normalizeH="0" baseline="0" noProof="1" dirty="0">
                <a:ln>
                  <a:solidFill>
                    <a:schemeClr val="accent1">
                      <a:alpha val="60000"/>
                    </a:schemeClr>
                  </a:solidFill>
                </a:ln>
                <a:noFill/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pic>
        <p:nvPicPr>
          <p:cNvPr id="7" name="图形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8755" y="561989"/>
            <a:ext cx="228600" cy="228600"/>
          </a:xfrm>
          <a:prstGeom prst="rect">
            <a:avLst/>
          </a:prstGeom>
        </p:spPr>
      </p:pic>
      <p:sp>
        <p:nvSpPr>
          <p:cNvPr id="8" name="椭圆 7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716405" y="6197600"/>
            <a:ext cx="107950" cy="10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19640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4687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9" name="任意多边形 28"/>
          <p:cNvSpPr/>
          <p:nvPr>
            <p:custDataLst>
              <p:tags r:id="rId13"/>
            </p:custDataLst>
          </p:nvPr>
        </p:nvSpPr>
        <p:spPr>
          <a:xfrm>
            <a:off x="-10795" y="4297624"/>
            <a:ext cx="12205229" cy="1056425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  <a:gd name="connsiteX0-1" fmla="*/ 0 w 9989"/>
              <a:gd name="connsiteY0-2" fmla="*/ 470 h 9931"/>
              <a:gd name="connsiteX1-3" fmla="*/ 3328 w 9989"/>
              <a:gd name="connsiteY1-4" fmla="*/ 3318 h 9931"/>
              <a:gd name="connsiteX2-5" fmla="*/ 5655 w 9989"/>
              <a:gd name="connsiteY2-6" fmla="*/ 2150 h 9931"/>
              <a:gd name="connsiteX3-7" fmla="*/ 7889 w 9989"/>
              <a:gd name="connsiteY3-8" fmla="*/ 3494 h 9931"/>
              <a:gd name="connsiteX4-9" fmla="*/ 9989 w 9989"/>
              <a:gd name="connsiteY4-10" fmla="*/ 1394 h 9931"/>
              <a:gd name="connsiteX5-11" fmla="*/ 9975 w 9989"/>
              <a:gd name="connsiteY5-12" fmla="*/ 9931 h 9931"/>
              <a:gd name="connsiteX6-13" fmla="*/ 0 w 9989"/>
              <a:gd name="connsiteY6-14" fmla="*/ 470 h 9931"/>
              <a:gd name="connsiteX0-15" fmla="*/ 9986 w 10061"/>
              <a:gd name="connsiteY0-16" fmla="*/ 10000 h 10305"/>
              <a:gd name="connsiteX1-17" fmla="*/ 0 w 10061"/>
              <a:gd name="connsiteY1-18" fmla="*/ 473 h 10305"/>
              <a:gd name="connsiteX2-19" fmla="*/ 3332 w 10061"/>
              <a:gd name="connsiteY2-20" fmla="*/ 3341 h 10305"/>
              <a:gd name="connsiteX3-21" fmla="*/ 5661 w 10061"/>
              <a:gd name="connsiteY3-22" fmla="*/ 2165 h 10305"/>
              <a:gd name="connsiteX4-23" fmla="*/ 7898 w 10061"/>
              <a:gd name="connsiteY4-24" fmla="*/ 3518 h 10305"/>
              <a:gd name="connsiteX5-25" fmla="*/ 10000 w 10061"/>
              <a:gd name="connsiteY5-26" fmla="*/ 1404 h 10305"/>
              <a:gd name="connsiteX6-27" fmla="*/ 10061 w 10061"/>
              <a:gd name="connsiteY6-28" fmla="*/ 10305 h 10305"/>
              <a:gd name="connsiteX0-29" fmla="*/ 0 w 10061"/>
              <a:gd name="connsiteY0-30" fmla="*/ 473 h 10305"/>
              <a:gd name="connsiteX1-31" fmla="*/ 3332 w 10061"/>
              <a:gd name="connsiteY1-32" fmla="*/ 3341 h 10305"/>
              <a:gd name="connsiteX2-33" fmla="*/ 5661 w 10061"/>
              <a:gd name="connsiteY2-34" fmla="*/ 2165 h 10305"/>
              <a:gd name="connsiteX3-35" fmla="*/ 7898 w 10061"/>
              <a:gd name="connsiteY3-36" fmla="*/ 3518 h 10305"/>
              <a:gd name="connsiteX4-37" fmla="*/ 10000 w 10061"/>
              <a:gd name="connsiteY4-38" fmla="*/ 1404 h 10305"/>
              <a:gd name="connsiteX5-39" fmla="*/ 10061 w 10061"/>
              <a:gd name="connsiteY5-40" fmla="*/ 10305 h 10305"/>
              <a:gd name="connsiteX0-41" fmla="*/ 0 w 10000"/>
              <a:gd name="connsiteY0-42" fmla="*/ 473 h 3518"/>
              <a:gd name="connsiteX1-43" fmla="*/ 3332 w 10000"/>
              <a:gd name="connsiteY1-44" fmla="*/ 3341 h 3518"/>
              <a:gd name="connsiteX2-45" fmla="*/ 5661 w 10000"/>
              <a:gd name="connsiteY2-46" fmla="*/ 2165 h 3518"/>
              <a:gd name="connsiteX3-47" fmla="*/ 7898 w 10000"/>
              <a:gd name="connsiteY3-48" fmla="*/ 3518 h 3518"/>
              <a:gd name="connsiteX4-49" fmla="*/ 10000 w 10000"/>
              <a:gd name="connsiteY4-50" fmla="*/ 1404 h 35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3518">
                <a:moveTo>
                  <a:pt x="0" y="473"/>
                </a:moveTo>
                <a:cubicBezTo>
                  <a:pt x="1223" y="-1421"/>
                  <a:pt x="2228" y="2958"/>
                  <a:pt x="3332" y="3341"/>
                </a:cubicBezTo>
                <a:cubicBezTo>
                  <a:pt x="4434" y="3724"/>
                  <a:pt x="4828" y="2207"/>
                  <a:pt x="5661" y="2165"/>
                </a:cubicBezTo>
                <a:cubicBezTo>
                  <a:pt x="6493" y="2123"/>
                  <a:pt x="7149" y="3561"/>
                  <a:pt x="7898" y="3518"/>
                </a:cubicBezTo>
                <a:cubicBezTo>
                  <a:pt x="8980" y="3497"/>
                  <a:pt x="9261" y="1404"/>
                  <a:pt x="10000" y="1404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图片 56" descr="箭头 右"/>
          <p:cNvSpPr/>
          <p:nvPr userDrawn="1">
            <p:custDataLst>
              <p:tags r:id="rId17"/>
            </p:custDataLst>
          </p:nvPr>
        </p:nvSpPr>
        <p:spPr>
          <a:xfrm>
            <a:off x="1069896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accent1"/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图片 57" descr="箭头 右"/>
          <p:cNvSpPr/>
          <p:nvPr userDrawn="1">
            <p:custDataLst>
              <p:tags r:id="rId18"/>
            </p:custDataLst>
          </p:nvPr>
        </p:nvSpPr>
        <p:spPr>
          <a:xfrm flipH="1">
            <a:off x="1043099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文"/>
          <p:cNvSpPr txBox="1">
            <a:spLocks noGrp="1"/>
          </p:cNvSpPr>
          <p:nvPr>
            <p:ph idx="5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/>
            <p:custDataLst>
              <p:tags r:id="rId3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3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/>
            <p:custDataLst>
              <p:tags r:id="rId5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/>
          <p:cNvSpPr txBox="1">
            <a:spLocks noGrp="1"/>
          </p:cNvSpPr>
          <p:nvPr>
            <p:ph idx="2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28"/>
          <p:cNvSpPr/>
          <p:nvPr>
            <p:custDataLst>
              <p:tags r:id="rId2"/>
            </p:custDataLst>
          </p:nvPr>
        </p:nvSpPr>
        <p:spPr>
          <a:xfrm>
            <a:off x="-10795" y="3853124"/>
            <a:ext cx="12218670" cy="3023776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42" h="4762">
                <a:moveTo>
                  <a:pt x="22" y="224"/>
                </a:moveTo>
                <a:cubicBezTo>
                  <a:pt x="2372" y="-672"/>
                  <a:pt x="4304" y="1399"/>
                  <a:pt x="6424" y="1580"/>
                </a:cubicBezTo>
                <a:cubicBezTo>
                  <a:pt x="8544" y="1761"/>
                  <a:pt x="9302" y="1044"/>
                  <a:pt x="10902" y="1024"/>
                </a:cubicBezTo>
                <a:cubicBezTo>
                  <a:pt x="12502" y="1004"/>
                  <a:pt x="13762" y="1684"/>
                  <a:pt x="15202" y="1664"/>
                </a:cubicBezTo>
                <a:cubicBezTo>
                  <a:pt x="17281" y="1654"/>
                  <a:pt x="17822" y="664"/>
                  <a:pt x="19242" y="664"/>
                </a:cubicBezTo>
                <a:lnTo>
                  <a:pt x="19216" y="4729"/>
                </a:lnTo>
                <a:lnTo>
                  <a:pt x="0" y="4762"/>
                </a:lnTo>
                <a:lnTo>
                  <a:pt x="22" y="22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sp>
        <p:nvSpPr>
          <p:cNvPr id="15" name="任意多边形 28"/>
          <p:cNvSpPr/>
          <p:nvPr>
            <p:custDataLst>
              <p:tags r:id="rId3"/>
            </p:custDataLst>
          </p:nvPr>
        </p:nvSpPr>
        <p:spPr>
          <a:xfrm>
            <a:off x="-10795" y="3853124"/>
            <a:ext cx="12205229" cy="1056425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  <a:gd name="connsiteX0-1" fmla="*/ 0 w 9989"/>
              <a:gd name="connsiteY0-2" fmla="*/ 470 h 9931"/>
              <a:gd name="connsiteX1-3" fmla="*/ 3328 w 9989"/>
              <a:gd name="connsiteY1-4" fmla="*/ 3318 h 9931"/>
              <a:gd name="connsiteX2-5" fmla="*/ 5655 w 9989"/>
              <a:gd name="connsiteY2-6" fmla="*/ 2150 h 9931"/>
              <a:gd name="connsiteX3-7" fmla="*/ 7889 w 9989"/>
              <a:gd name="connsiteY3-8" fmla="*/ 3494 h 9931"/>
              <a:gd name="connsiteX4-9" fmla="*/ 9989 w 9989"/>
              <a:gd name="connsiteY4-10" fmla="*/ 1394 h 9931"/>
              <a:gd name="connsiteX5-11" fmla="*/ 9975 w 9989"/>
              <a:gd name="connsiteY5-12" fmla="*/ 9931 h 9931"/>
              <a:gd name="connsiteX6-13" fmla="*/ 0 w 9989"/>
              <a:gd name="connsiteY6-14" fmla="*/ 470 h 9931"/>
              <a:gd name="connsiteX0-15" fmla="*/ 9986 w 10061"/>
              <a:gd name="connsiteY0-16" fmla="*/ 10000 h 10305"/>
              <a:gd name="connsiteX1-17" fmla="*/ 0 w 10061"/>
              <a:gd name="connsiteY1-18" fmla="*/ 473 h 10305"/>
              <a:gd name="connsiteX2-19" fmla="*/ 3332 w 10061"/>
              <a:gd name="connsiteY2-20" fmla="*/ 3341 h 10305"/>
              <a:gd name="connsiteX3-21" fmla="*/ 5661 w 10061"/>
              <a:gd name="connsiteY3-22" fmla="*/ 2165 h 10305"/>
              <a:gd name="connsiteX4-23" fmla="*/ 7898 w 10061"/>
              <a:gd name="connsiteY4-24" fmla="*/ 3518 h 10305"/>
              <a:gd name="connsiteX5-25" fmla="*/ 10000 w 10061"/>
              <a:gd name="connsiteY5-26" fmla="*/ 1404 h 10305"/>
              <a:gd name="connsiteX6-27" fmla="*/ 10061 w 10061"/>
              <a:gd name="connsiteY6-28" fmla="*/ 10305 h 10305"/>
              <a:gd name="connsiteX0-29" fmla="*/ 0 w 10061"/>
              <a:gd name="connsiteY0-30" fmla="*/ 473 h 10305"/>
              <a:gd name="connsiteX1-31" fmla="*/ 3332 w 10061"/>
              <a:gd name="connsiteY1-32" fmla="*/ 3341 h 10305"/>
              <a:gd name="connsiteX2-33" fmla="*/ 5661 w 10061"/>
              <a:gd name="connsiteY2-34" fmla="*/ 2165 h 10305"/>
              <a:gd name="connsiteX3-35" fmla="*/ 7898 w 10061"/>
              <a:gd name="connsiteY3-36" fmla="*/ 3518 h 10305"/>
              <a:gd name="connsiteX4-37" fmla="*/ 10000 w 10061"/>
              <a:gd name="connsiteY4-38" fmla="*/ 1404 h 10305"/>
              <a:gd name="connsiteX5-39" fmla="*/ 10061 w 10061"/>
              <a:gd name="connsiteY5-40" fmla="*/ 10305 h 10305"/>
              <a:gd name="connsiteX0-41" fmla="*/ 0 w 10000"/>
              <a:gd name="connsiteY0-42" fmla="*/ 473 h 3518"/>
              <a:gd name="connsiteX1-43" fmla="*/ 3332 w 10000"/>
              <a:gd name="connsiteY1-44" fmla="*/ 3341 h 3518"/>
              <a:gd name="connsiteX2-45" fmla="*/ 5661 w 10000"/>
              <a:gd name="connsiteY2-46" fmla="*/ 2165 h 3518"/>
              <a:gd name="connsiteX3-47" fmla="*/ 7898 w 10000"/>
              <a:gd name="connsiteY3-48" fmla="*/ 3518 h 3518"/>
              <a:gd name="connsiteX4-49" fmla="*/ 10000 w 10000"/>
              <a:gd name="connsiteY4-50" fmla="*/ 1404 h 35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3518">
                <a:moveTo>
                  <a:pt x="0" y="473"/>
                </a:moveTo>
                <a:cubicBezTo>
                  <a:pt x="1223" y="-1421"/>
                  <a:pt x="2228" y="2958"/>
                  <a:pt x="3332" y="3341"/>
                </a:cubicBezTo>
                <a:cubicBezTo>
                  <a:pt x="4434" y="3724"/>
                  <a:pt x="4828" y="2207"/>
                  <a:pt x="5661" y="2165"/>
                </a:cubicBezTo>
                <a:cubicBezTo>
                  <a:pt x="6493" y="2123"/>
                  <a:pt x="7149" y="3561"/>
                  <a:pt x="7898" y="3518"/>
                </a:cubicBezTo>
                <a:cubicBezTo>
                  <a:pt x="8980" y="3497"/>
                  <a:pt x="9261" y="1404"/>
                  <a:pt x="10000" y="1404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sp>
        <p:nvSpPr>
          <p:cNvPr id="45" name="任意多边形 44"/>
          <p:cNvSpPr/>
          <p:nvPr>
            <p:custDataLst>
              <p:tags r:id="rId4"/>
            </p:custDataLst>
          </p:nvPr>
        </p:nvSpPr>
        <p:spPr>
          <a:xfrm>
            <a:off x="-22860" y="3241890"/>
            <a:ext cx="12214860" cy="943029"/>
          </a:xfrm>
          <a:custGeom>
            <a:avLst/>
            <a:gdLst>
              <a:gd name="connsiteX0" fmla="*/ 0 w 19236"/>
              <a:gd name="connsiteY0" fmla="*/ 492 h 1485"/>
              <a:gd name="connsiteX1" fmla="*/ 1839 w 19236"/>
              <a:gd name="connsiteY1" fmla="*/ 1 h 1485"/>
              <a:gd name="connsiteX2" fmla="*/ 7469 w 19236"/>
              <a:gd name="connsiteY2" fmla="*/ 1478 h 1485"/>
              <a:gd name="connsiteX3" fmla="*/ 13159 w 19236"/>
              <a:gd name="connsiteY3" fmla="*/ 511 h 1485"/>
              <a:gd name="connsiteX4" fmla="*/ 16906 w 19236"/>
              <a:gd name="connsiteY4" fmla="*/ 1177 h 1485"/>
              <a:gd name="connsiteX5" fmla="*/ 19234 w 19236"/>
              <a:gd name="connsiteY5" fmla="*/ 390 h 1485"/>
              <a:gd name="connsiteX6" fmla="*/ 19236 w 19236"/>
              <a:gd name="connsiteY6" fmla="*/ 390 h 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6" h="1485">
                <a:moveTo>
                  <a:pt x="0" y="492"/>
                </a:moveTo>
                <a:cubicBezTo>
                  <a:pt x="309" y="388"/>
                  <a:pt x="759" y="-19"/>
                  <a:pt x="1839" y="1"/>
                </a:cubicBezTo>
                <a:cubicBezTo>
                  <a:pt x="3659" y="81"/>
                  <a:pt x="5124" y="1372"/>
                  <a:pt x="7469" y="1478"/>
                </a:cubicBezTo>
                <a:cubicBezTo>
                  <a:pt x="9814" y="1584"/>
                  <a:pt x="11521" y="512"/>
                  <a:pt x="13159" y="511"/>
                </a:cubicBezTo>
                <a:cubicBezTo>
                  <a:pt x="14797" y="510"/>
                  <a:pt x="15724" y="1214"/>
                  <a:pt x="16906" y="1177"/>
                </a:cubicBezTo>
                <a:cubicBezTo>
                  <a:pt x="17746" y="1151"/>
                  <a:pt x="18533" y="511"/>
                  <a:pt x="19234" y="390"/>
                </a:cubicBezTo>
                <a:lnTo>
                  <a:pt x="19236" y="390"/>
                </a:lnTo>
              </a:path>
            </a:pathLst>
          </a:custGeom>
          <a:noFill/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任意多边形 37"/>
          <p:cNvSpPr/>
          <p:nvPr>
            <p:custDataLst>
              <p:tags r:id="rId5"/>
            </p:custDataLst>
          </p:nvPr>
        </p:nvSpPr>
        <p:spPr>
          <a:xfrm>
            <a:off x="-1270" y="3254375"/>
            <a:ext cx="12193270" cy="1239731"/>
          </a:xfrm>
          <a:custGeom>
            <a:avLst/>
            <a:gdLst>
              <a:gd name="connsiteX0" fmla="*/ 0 w 19202"/>
              <a:gd name="connsiteY0" fmla="*/ 500 h 1952"/>
              <a:gd name="connsiteX1" fmla="*/ 1657 w 19202"/>
              <a:gd name="connsiteY1" fmla="*/ 0 h 1952"/>
              <a:gd name="connsiteX2" fmla="*/ 1703 w 19202"/>
              <a:gd name="connsiteY2" fmla="*/ 0 h 1952"/>
              <a:gd name="connsiteX3" fmla="*/ 7438 w 19202"/>
              <a:gd name="connsiteY3" fmla="*/ 1931 h 1952"/>
              <a:gd name="connsiteX4" fmla="*/ 12601 w 19202"/>
              <a:gd name="connsiteY4" fmla="*/ 1106 h 1952"/>
              <a:gd name="connsiteX5" fmla="*/ 16162 w 19202"/>
              <a:gd name="connsiteY5" fmla="*/ 1811 h 1952"/>
              <a:gd name="connsiteX6" fmla="*/ 19136 w 19202"/>
              <a:gd name="connsiteY6" fmla="*/ 624 h 1952"/>
              <a:gd name="connsiteX7" fmla="*/ 19202 w 19202"/>
              <a:gd name="connsiteY7" fmla="*/ 618 h 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2" h="1952">
                <a:moveTo>
                  <a:pt x="0" y="500"/>
                </a:moveTo>
                <a:cubicBezTo>
                  <a:pt x="419" y="200"/>
                  <a:pt x="1175" y="3"/>
                  <a:pt x="1657" y="0"/>
                </a:cubicBezTo>
                <a:cubicBezTo>
                  <a:pt x="1673" y="0"/>
                  <a:pt x="1688" y="0"/>
                  <a:pt x="1703" y="0"/>
                </a:cubicBezTo>
                <a:cubicBezTo>
                  <a:pt x="3852" y="13"/>
                  <a:pt x="4799" y="1730"/>
                  <a:pt x="7438" y="1931"/>
                </a:cubicBezTo>
                <a:cubicBezTo>
                  <a:pt x="10201" y="2105"/>
                  <a:pt x="10874" y="1159"/>
                  <a:pt x="12601" y="1106"/>
                </a:cubicBezTo>
                <a:cubicBezTo>
                  <a:pt x="14328" y="1053"/>
                  <a:pt x="14764" y="1885"/>
                  <a:pt x="16162" y="1811"/>
                </a:cubicBezTo>
                <a:cubicBezTo>
                  <a:pt x="17338" y="1744"/>
                  <a:pt x="17996" y="630"/>
                  <a:pt x="19136" y="624"/>
                </a:cubicBezTo>
                <a:lnTo>
                  <a:pt x="19202" y="618"/>
                </a:lnTo>
              </a:path>
            </a:pathLst>
          </a:custGeom>
          <a:noFill/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14" name="图形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8755" y="561989"/>
            <a:ext cx="228600" cy="228600"/>
          </a:xfrm>
          <a:prstGeom prst="rect">
            <a:avLst/>
          </a:prstGeom>
        </p:spPr>
      </p:pic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716405" y="6197600"/>
            <a:ext cx="107950" cy="10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9640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14687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2"/>
            </p:custDataLst>
          </p:nvPr>
        </p:nvSpPr>
        <p:spPr>
          <a:xfrm>
            <a:off x="1442855" y="1972517"/>
            <a:ext cx="5945784" cy="145648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6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  <p:sp>
        <p:nvSpPr>
          <p:cNvPr id="17" name="图片 56" descr="箭头 右"/>
          <p:cNvSpPr/>
          <p:nvPr userDrawn="1">
            <p:custDataLst>
              <p:tags r:id="rId16"/>
            </p:custDataLst>
          </p:nvPr>
        </p:nvSpPr>
        <p:spPr>
          <a:xfrm>
            <a:off x="1069896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accent1"/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图片 57" descr="箭头 右"/>
          <p:cNvSpPr/>
          <p:nvPr userDrawn="1">
            <p:custDataLst>
              <p:tags r:id="rId17"/>
            </p:custDataLst>
          </p:nvPr>
        </p:nvSpPr>
        <p:spPr>
          <a:xfrm flipH="1">
            <a:off x="1043099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署名占位符 10"/>
          <p:cNvSpPr>
            <a:spLocks noGrp="1"/>
          </p:cNvSpPr>
          <p:nvPr>
            <p:ph type="body" sz="quarter" idx="17" hasCustomPrompt="1"/>
            <p:custDataLst>
              <p:tags r:id="rId18"/>
            </p:custDataLst>
          </p:nvPr>
        </p:nvSpPr>
        <p:spPr>
          <a:xfrm>
            <a:off x="1442855" y="4270742"/>
            <a:ext cx="1465200" cy="39970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 44"/>
          <p:cNvSpPr/>
          <p:nvPr>
            <p:custDataLst>
              <p:tags r:id="rId2"/>
            </p:custDataLst>
          </p:nvPr>
        </p:nvSpPr>
        <p:spPr>
          <a:xfrm>
            <a:off x="-22860" y="4720805"/>
            <a:ext cx="12214860" cy="943029"/>
          </a:xfrm>
          <a:custGeom>
            <a:avLst/>
            <a:gdLst>
              <a:gd name="connsiteX0" fmla="*/ 0 w 19236"/>
              <a:gd name="connsiteY0" fmla="*/ 492 h 1485"/>
              <a:gd name="connsiteX1" fmla="*/ 1839 w 19236"/>
              <a:gd name="connsiteY1" fmla="*/ 1 h 1485"/>
              <a:gd name="connsiteX2" fmla="*/ 7469 w 19236"/>
              <a:gd name="connsiteY2" fmla="*/ 1478 h 1485"/>
              <a:gd name="connsiteX3" fmla="*/ 13159 w 19236"/>
              <a:gd name="connsiteY3" fmla="*/ 511 h 1485"/>
              <a:gd name="connsiteX4" fmla="*/ 16906 w 19236"/>
              <a:gd name="connsiteY4" fmla="*/ 1177 h 1485"/>
              <a:gd name="connsiteX5" fmla="*/ 19234 w 19236"/>
              <a:gd name="connsiteY5" fmla="*/ 390 h 1485"/>
              <a:gd name="connsiteX6" fmla="*/ 19236 w 19236"/>
              <a:gd name="connsiteY6" fmla="*/ 390 h 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6" h="1485">
                <a:moveTo>
                  <a:pt x="0" y="492"/>
                </a:moveTo>
                <a:cubicBezTo>
                  <a:pt x="309" y="388"/>
                  <a:pt x="759" y="-19"/>
                  <a:pt x="1839" y="1"/>
                </a:cubicBezTo>
                <a:cubicBezTo>
                  <a:pt x="3659" y="81"/>
                  <a:pt x="5124" y="1372"/>
                  <a:pt x="7469" y="1478"/>
                </a:cubicBezTo>
                <a:cubicBezTo>
                  <a:pt x="9814" y="1584"/>
                  <a:pt x="11521" y="512"/>
                  <a:pt x="13159" y="511"/>
                </a:cubicBezTo>
                <a:cubicBezTo>
                  <a:pt x="14797" y="510"/>
                  <a:pt x="15724" y="1214"/>
                  <a:pt x="16906" y="1177"/>
                </a:cubicBezTo>
                <a:cubicBezTo>
                  <a:pt x="17746" y="1151"/>
                  <a:pt x="18533" y="511"/>
                  <a:pt x="19234" y="390"/>
                </a:cubicBezTo>
                <a:lnTo>
                  <a:pt x="19236" y="390"/>
                </a:lnTo>
              </a:path>
            </a:pathLst>
          </a:custGeom>
          <a:noFill/>
          <a:ln>
            <a:solidFill>
              <a:schemeClr val="accent1">
                <a:lumMod val="60000"/>
                <a:lumOff val="4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任意多边形 37"/>
          <p:cNvSpPr/>
          <p:nvPr>
            <p:custDataLst>
              <p:tags r:id="rId3"/>
            </p:custDataLst>
          </p:nvPr>
        </p:nvSpPr>
        <p:spPr>
          <a:xfrm>
            <a:off x="-1270" y="4733290"/>
            <a:ext cx="12193270" cy="1239731"/>
          </a:xfrm>
          <a:custGeom>
            <a:avLst/>
            <a:gdLst>
              <a:gd name="connsiteX0" fmla="*/ 0 w 19202"/>
              <a:gd name="connsiteY0" fmla="*/ 500 h 1952"/>
              <a:gd name="connsiteX1" fmla="*/ 1657 w 19202"/>
              <a:gd name="connsiteY1" fmla="*/ 0 h 1952"/>
              <a:gd name="connsiteX2" fmla="*/ 1703 w 19202"/>
              <a:gd name="connsiteY2" fmla="*/ 0 h 1952"/>
              <a:gd name="connsiteX3" fmla="*/ 7438 w 19202"/>
              <a:gd name="connsiteY3" fmla="*/ 1931 h 1952"/>
              <a:gd name="connsiteX4" fmla="*/ 12601 w 19202"/>
              <a:gd name="connsiteY4" fmla="*/ 1106 h 1952"/>
              <a:gd name="connsiteX5" fmla="*/ 16162 w 19202"/>
              <a:gd name="connsiteY5" fmla="*/ 1811 h 1952"/>
              <a:gd name="connsiteX6" fmla="*/ 19136 w 19202"/>
              <a:gd name="connsiteY6" fmla="*/ 624 h 1952"/>
              <a:gd name="connsiteX7" fmla="*/ 19202 w 19202"/>
              <a:gd name="connsiteY7" fmla="*/ 618 h 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2" h="1952">
                <a:moveTo>
                  <a:pt x="0" y="500"/>
                </a:moveTo>
                <a:cubicBezTo>
                  <a:pt x="419" y="200"/>
                  <a:pt x="1175" y="3"/>
                  <a:pt x="1657" y="0"/>
                </a:cubicBezTo>
                <a:cubicBezTo>
                  <a:pt x="1673" y="0"/>
                  <a:pt x="1688" y="0"/>
                  <a:pt x="1703" y="0"/>
                </a:cubicBezTo>
                <a:cubicBezTo>
                  <a:pt x="3852" y="13"/>
                  <a:pt x="4799" y="1730"/>
                  <a:pt x="7438" y="1931"/>
                </a:cubicBezTo>
                <a:cubicBezTo>
                  <a:pt x="10201" y="2105"/>
                  <a:pt x="10874" y="1159"/>
                  <a:pt x="12601" y="1106"/>
                </a:cubicBezTo>
                <a:cubicBezTo>
                  <a:pt x="14328" y="1053"/>
                  <a:pt x="14764" y="1885"/>
                  <a:pt x="16162" y="1811"/>
                </a:cubicBezTo>
                <a:cubicBezTo>
                  <a:pt x="17338" y="1744"/>
                  <a:pt x="17996" y="630"/>
                  <a:pt x="19136" y="624"/>
                </a:cubicBezTo>
                <a:lnTo>
                  <a:pt x="19202" y="618"/>
                </a:lnTo>
              </a:path>
            </a:pathLst>
          </a:custGeom>
          <a:noFill/>
          <a:ln>
            <a:solidFill>
              <a:schemeClr val="accent1">
                <a:lumMod val="60000"/>
                <a:lumOff val="4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7" name="图形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8755" y="561989"/>
            <a:ext cx="228600" cy="228600"/>
          </a:xfrm>
          <a:prstGeom prst="rect">
            <a:avLst/>
          </a:prstGeom>
        </p:spPr>
      </p:pic>
      <p:sp>
        <p:nvSpPr>
          <p:cNvPr id="8" name="椭圆 7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716405" y="6197600"/>
            <a:ext cx="107950" cy="10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9640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椭圆 13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4687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2" hasCustomPrompt="1"/>
            <p:custDataLst>
              <p:tags r:id="rId10"/>
            </p:custDataLst>
          </p:nvPr>
        </p:nvSpPr>
        <p:spPr>
          <a:xfrm>
            <a:off x="3329571" y="1032260"/>
            <a:ext cx="5532859" cy="10694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000" b="0" i="0" u="none" strike="noStrike" kern="1200" cap="none" spc="300" normalizeH="0" baseline="0" noProof="1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26" name="任意多边形 28"/>
          <p:cNvSpPr/>
          <p:nvPr>
            <p:custDataLst>
              <p:tags r:id="rId11"/>
            </p:custDataLst>
          </p:nvPr>
        </p:nvSpPr>
        <p:spPr>
          <a:xfrm>
            <a:off x="-10795" y="5353155"/>
            <a:ext cx="12205229" cy="1056425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  <a:gd name="connsiteX0-1" fmla="*/ 0 w 9989"/>
              <a:gd name="connsiteY0-2" fmla="*/ 470 h 9931"/>
              <a:gd name="connsiteX1-3" fmla="*/ 3328 w 9989"/>
              <a:gd name="connsiteY1-4" fmla="*/ 3318 h 9931"/>
              <a:gd name="connsiteX2-5" fmla="*/ 5655 w 9989"/>
              <a:gd name="connsiteY2-6" fmla="*/ 2150 h 9931"/>
              <a:gd name="connsiteX3-7" fmla="*/ 7889 w 9989"/>
              <a:gd name="connsiteY3-8" fmla="*/ 3494 h 9931"/>
              <a:gd name="connsiteX4-9" fmla="*/ 9989 w 9989"/>
              <a:gd name="connsiteY4-10" fmla="*/ 1394 h 9931"/>
              <a:gd name="connsiteX5-11" fmla="*/ 9975 w 9989"/>
              <a:gd name="connsiteY5-12" fmla="*/ 9931 h 9931"/>
              <a:gd name="connsiteX6-13" fmla="*/ 0 w 9989"/>
              <a:gd name="connsiteY6-14" fmla="*/ 470 h 9931"/>
              <a:gd name="connsiteX0-15" fmla="*/ 9986 w 10061"/>
              <a:gd name="connsiteY0-16" fmla="*/ 10000 h 10305"/>
              <a:gd name="connsiteX1-17" fmla="*/ 0 w 10061"/>
              <a:gd name="connsiteY1-18" fmla="*/ 473 h 10305"/>
              <a:gd name="connsiteX2-19" fmla="*/ 3332 w 10061"/>
              <a:gd name="connsiteY2-20" fmla="*/ 3341 h 10305"/>
              <a:gd name="connsiteX3-21" fmla="*/ 5661 w 10061"/>
              <a:gd name="connsiteY3-22" fmla="*/ 2165 h 10305"/>
              <a:gd name="connsiteX4-23" fmla="*/ 7898 w 10061"/>
              <a:gd name="connsiteY4-24" fmla="*/ 3518 h 10305"/>
              <a:gd name="connsiteX5-25" fmla="*/ 10000 w 10061"/>
              <a:gd name="connsiteY5-26" fmla="*/ 1404 h 10305"/>
              <a:gd name="connsiteX6-27" fmla="*/ 10061 w 10061"/>
              <a:gd name="connsiteY6-28" fmla="*/ 10305 h 10305"/>
              <a:gd name="connsiteX0-29" fmla="*/ 0 w 10061"/>
              <a:gd name="connsiteY0-30" fmla="*/ 473 h 10305"/>
              <a:gd name="connsiteX1-31" fmla="*/ 3332 w 10061"/>
              <a:gd name="connsiteY1-32" fmla="*/ 3341 h 10305"/>
              <a:gd name="connsiteX2-33" fmla="*/ 5661 w 10061"/>
              <a:gd name="connsiteY2-34" fmla="*/ 2165 h 10305"/>
              <a:gd name="connsiteX3-35" fmla="*/ 7898 w 10061"/>
              <a:gd name="connsiteY3-36" fmla="*/ 3518 h 10305"/>
              <a:gd name="connsiteX4-37" fmla="*/ 10000 w 10061"/>
              <a:gd name="connsiteY4-38" fmla="*/ 1404 h 10305"/>
              <a:gd name="connsiteX5-39" fmla="*/ 10061 w 10061"/>
              <a:gd name="connsiteY5-40" fmla="*/ 10305 h 10305"/>
              <a:gd name="connsiteX0-41" fmla="*/ 0 w 10000"/>
              <a:gd name="connsiteY0-42" fmla="*/ 473 h 3518"/>
              <a:gd name="connsiteX1-43" fmla="*/ 3332 w 10000"/>
              <a:gd name="connsiteY1-44" fmla="*/ 3341 h 3518"/>
              <a:gd name="connsiteX2-45" fmla="*/ 5661 w 10000"/>
              <a:gd name="connsiteY2-46" fmla="*/ 2165 h 3518"/>
              <a:gd name="connsiteX3-47" fmla="*/ 7898 w 10000"/>
              <a:gd name="connsiteY3-48" fmla="*/ 3518 h 3518"/>
              <a:gd name="connsiteX4-49" fmla="*/ 10000 w 10000"/>
              <a:gd name="connsiteY4-50" fmla="*/ 1404 h 35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3518">
                <a:moveTo>
                  <a:pt x="0" y="473"/>
                </a:moveTo>
                <a:cubicBezTo>
                  <a:pt x="1223" y="-1421"/>
                  <a:pt x="2228" y="2958"/>
                  <a:pt x="3332" y="3341"/>
                </a:cubicBezTo>
                <a:cubicBezTo>
                  <a:pt x="4434" y="3724"/>
                  <a:pt x="4828" y="2207"/>
                  <a:pt x="5661" y="2165"/>
                </a:cubicBezTo>
                <a:cubicBezTo>
                  <a:pt x="6493" y="2123"/>
                  <a:pt x="7149" y="3561"/>
                  <a:pt x="7898" y="3518"/>
                </a:cubicBezTo>
                <a:cubicBezTo>
                  <a:pt x="8980" y="3497"/>
                  <a:pt x="9261" y="1404"/>
                  <a:pt x="10000" y="1404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图片 56" descr="箭头 右"/>
          <p:cNvSpPr/>
          <p:nvPr>
            <p:custDataLst>
              <p:tags r:id="rId15"/>
            </p:custDataLst>
          </p:nvPr>
        </p:nvSpPr>
        <p:spPr>
          <a:xfrm>
            <a:off x="1069896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accent1"/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图片 57" descr="箭头 右"/>
          <p:cNvSpPr/>
          <p:nvPr>
            <p:custDataLst>
              <p:tags r:id="rId16"/>
            </p:custDataLst>
          </p:nvPr>
        </p:nvSpPr>
        <p:spPr>
          <a:xfrm flipH="1">
            <a:off x="1043099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 44"/>
          <p:cNvSpPr/>
          <p:nvPr>
            <p:custDataLst>
              <p:tags r:id="rId2"/>
            </p:custDataLst>
          </p:nvPr>
        </p:nvSpPr>
        <p:spPr>
          <a:xfrm>
            <a:off x="-22860" y="3686390"/>
            <a:ext cx="12214860" cy="943029"/>
          </a:xfrm>
          <a:custGeom>
            <a:avLst/>
            <a:gdLst>
              <a:gd name="connsiteX0" fmla="*/ 0 w 19236"/>
              <a:gd name="connsiteY0" fmla="*/ 492 h 1485"/>
              <a:gd name="connsiteX1" fmla="*/ 1839 w 19236"/>
              <a:gd name="connsiteY1" fmla="*/ 1 h 1485"/>
              <a:gd name="connsiteX2" fmla="*/ 7469 w 19236"/>
              <a:gd name="connsiteY2" fmla="*/ 1478 h 1485"/>
              <a:gd name="connsiteX3" fmla="*/ 13159 w 19236"/>
              <a:gd name="connsiteY3" fmla="*/ 511 h 1485"/>
              <a:gd name="connsiteX4" fmla="*/ 16906 w 19236"/>
              <a:gd name="connsiteY4" fmla="*/ 1177 h 1485"/>
              <a:gd name="connsiteX5" fmla="*/ 19234 w 19236"/>
              <a:gd name="connsiteY5" fmla="*/ 390 h 1485"/>
              <a:gd name="connsiteX6" fmla="*/ 19236 w 19236"/>
              <a:gd name="connsiteY6" fmla="*/ 390 h 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6" h="1485">
                <a:moveTo>
                  <a:pt x="0" y="492"/>
                </a:moveTo>
                <a:cubicBezTo>
                  <a:pt x="309" y="388"/>
                  <a:pt x="759" y="-19"/>
                  <a:pt x="1839" y="1"/>
                </a:cubicBezTo>
                <a:cubicBezTo>
                  <a:pt x="3659" y="81"/>
                  <a:pt x="5124" y="1372"/>
                  <a:pt x="7469" y="1478"/>
                </a:cubicBezTo>
                <a:cubicBezTo>
                  <a:pt x="9814" y="1584"/>
                  <a:pt x="11521" y="512"/>
                  <a:pt x="13159" y="511"/>
                </a:cubicBezTo>
                <a:cubicBezTo>
                  <a:pt x="14797" y="510"/>
                  <a:pt x="15724" y="1214"/>
                  <a:pt x="16906" y="1177"/>
                </a:cubicBezTo>
                <a:cubicBezTo>
                  <a:pt x="17746" y="1151"/>
                  <a:pt x="18533" y="511"/>
                  <a:pt x="19234" y="390"/>
                </a:cubicBezTo>
                <a:lnTo>
                  <a:pt x="19236" y="390"/>
                </a:lnTo>
              </a:path>
            </a:pathLst>
          </a:custGeom>
          <a:noFill/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任意多边形 37"/>
          <p:cNvSpPr/>
          <p:nvPr>
            <p:custDataLst>
              <p:tags r:id="rId3"/>
            </p:custDataLst>
          </p:nvPr>
        </p:nvSpPr>
        <p:spPr>
          <a:xfrm>
            <a:off x="-1270" y="3698875"/>
            <a:ext cx="12193270" cy="1239731"/>
          </a:xfrm>
          <a:custGeom>
            <a:avLst/>
            <a:gdLst>
              <a:gd name="connsiteX0" fmla="*/ 0 w 19202"/>
              <a:gd name="connsiteY0" fmla="*/ 500 h 1952"/>
              <a:gd name="connsiteX1" fmla="*/ 1657 w 19202"/>
              <a:gd name="connsiteY1" fmla="*/ 0 h 1952"/>
              <a:gd name="connsiteX2" fmla="*/ 1703 w 19202"/>
              <a:gd name="connsiteY2" fmla="*/ 0 h 1952"/>
              <a:gd name="connsiteX3" fmla="*/ 7438 w 19202"/>
              <a:gd name="connsiteY3" fmla="*/ 1931 h 1952"/>
              <a:gd name="connsiteX4" fmla="*/ 12601 w 19202"/>
              <a:gd name="connsiteY4" fmla="*/ 1106 h 1952"/>
              <a:gd name="connsiteX5" fmla="*/ 16162 w 19202"/>
              <a:gd name="connsiteY5" fmla="*/ 1811 h 1952"/>
              <a:gd name="connsiteX6" fmla="*/ 19136 w 19202"/>
              <a:gd name="connsiteY6" fmla="*/ 624 h 1952"/>
              <a:gd name="connsiteX7" fmla="*/ 19202 w 19202"/>
              <a:gd name="connsiteY7" fmla="*/ 618 h 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2" h="1952">
                <a:moveTo>
                  <a:pt x="0" y="500"/>
                </a:moveTo>
                <a:cubicBezTo>
                  <a:pt x="419" y="200"/>
                  <a:pt x="1175" y="3"/>
                  <a:pt x="1657" y="0"/>
                </a:cubicBezTo>
                <a:cubicBezTo>
                  <a:pt x="1673" y="0"/>
                  <a:pt x="1688" y="0"/>
                  <a:pt x="1703" y="0"/>
                </a:cubicBezTo>
                <a:cubicBezTo>
                  <a:pt x="3852" y="13"/>
                  <a:pt x="4799" y="1730"/>
                  <a:pt x="7438" y="1931"/>
                </a:cubicBezTo>
                <a:cubicBezTo>
                  <a:pt x="10201" y="2105"/>
                  <a:pt x="10874" y="1159"/>
                  <a:pt x="12601" y="1106"/>
                </a:cubicBezTo>
                <a:cubicBezTo>
                  <a:pt x="14328" y="1053"/>
                  <a:pt x="14764" y="1885"/>
                  <a:pt x="16162" y="1811"/>
                </a:cubicBezTo>
                <a:cubicBezTo>
                  <a:pt x="17338" y="1744"/>
                  <a:pt x="17996" y="630"/>
                  <a:pt x="19136" y="624"/>
                </a:cubicBezTo>
                <a:lnTo>
                  <a:pt x="19202" y="618"/>
                </a:lnTo>
              </a:path>
            </a:pathLst>
          </a:custGeom>
          <a:noFill/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9" name="任意多边形 28"/>
          <p:cNvSpPr/>
          <p:nvPr>
            <p:custDataLst>
              <p:tags r:id="rId4"/>
            </p:custDataLst>
          </p:nvPr>
        </p:nvSpPr>
        <p:spPr>
          <a:xfrm>
            <a:off x="-14755" y="4299039"/>
            <a:ext cx="12204700" cy="2577371"/>
          </a:xfrm>
          <a:custGeom>
            <a:avLst/>
            <a:gdLst>
              <a:gd name="connsiteX0" fmla="*/ 0 w 19220"/>
              <a:gd name="connsiteY0" fmla="*/ 224 h 4058"/>
              <a:gd name="connsiteX1" fmla="*/ 6402 w 19220"/>
              <a:gd name="connsiteY1" fmla="*/ 1580 h 4058"/>
              <a:gd name="connsiteX2" fmla="*/ 10880 w 19220"/>
              <a:gd name="connsiteY2" fmla="*/ 1024 h 4058"/>
              <a:gd name="connsiteX3" fmla="*/ 15180 w 19220"/>
              <a:gd name="connsiteY3" fmla="*/ 1664 h 4058"/>
              <a:gd name="connsiteX4" fmla="*/ 19220 w 19220"/>
              <a:gd name="connsiteY4" fmla="*/ 664 h 4058"/>
              <a:gd name="connsiteX5" fmla="*/ 19202 w 19220"/>
              <a:gd name="connsiteY5" fmla="*/ 4049 h 4058"/>
              <a:gd name="connsiteX6" fmla="*/ 18 w 19220"/>
              <a:gd name="connsiteY6" fmla="*/ 4059 h 4058"/>
              <a:gd name="connsiteX7" fmla="*/ 0 w 19220"/>
              <a:gd name="connsiteY7" fmla="*/ 224 h 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20" h="4059">
                <a:moveTo>
                  <a:pt x="0" y="224"/>
                </a:moveTo>
                <a:cubicBezTo>
                  <a:pt x="2350" y="-672"/>
                  <a:pt x="4282" y="1399"/>
                  <a:pt x="6402" y="1580"/>
                </a:cubicBezTo>
                <a:cubicBezTo>
                  <a:pt x="8522" y="1761"/>
                  <a:pt x="9280" y="1044"/>
                  <a:pt x="10880" y="1024"/>
                </a:cubicBezTo>
                <a:cubicBezTo>
                  <a:pt x="12480" y="1004"/>
                  <a:pt x="13740" y="1684"/>
                  <a:pt x="15180" y="1664"/>
                </a:cubicBezTo>
                <a:cubicBezTo>
                  <a:pt x="17259" y="1654"/>
                  <a:pt x="17800" y="664"/>
                  <a:pt x="19220" y="664"/>
                </a:cubicBezTo>
                <a:lnTo>
                  <a:pt x="19202" y="4049"/>
                </a:lnTo>
                <a:lnTo>
                  <a:pt x="18" y="4059"/>
                </a:lnTo>
                <a:lnTo>
                  <a:pt x="0" y="22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9" hasCustomPrompt="1"/>
            <p:custDataLst>
              <p:tags r:id="rId5"/>
            </p:custDataLst>
          </p:nvPr>
        </p:nvSpPr>
        <p:spPr>
          <a:xfrm>
            <a:off x="3265805" y="3265805"/>
            <a:ext cx="5660390" cy="146875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300" normalizeH="0" baseline="0" noProof="1" dirty="0">
                <a:solidFill>
                  <a:schemeClr val="accent2"/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11" name="节编号"/>
          <p:cNvSpPr txBox="1">
            <a:spLocks noGrp="1"/>
          </p:cNvSpPr>
          <p:nvPr>
            <p:ph type="body" idx="8" hasCustomPrompt="1"/>
            <p:custDataLst>
              <p:tags r:id="rId6"/>
            </p:custDataLst>
          </p:nvPr>
        </p:nvSpPr>
        <p:spPr>
          <a:xfrm>
            <a:off x="3265715" y="2151502"/>
            <a:ext cx="5660571" cy="922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4800" b="0" i="0" u="none" strike="noStrike" kern="1200" cap="none" spc="300" normalizeH="0" baseline="0" noProof="1" dirty="0">
                <a:ln>
                  <a:solidFill>
                    <a:schemeClr val="accent1">
                      <a:alpha val="60000"/>
                    </a:schemeClr>
                  </a:solidFill>
                </a:ln>
                <a:noFill/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pic>
        <p:nvPicPr>
          <p:cNvPr id="7" name="图形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8755" y="561989"/>
            <a:ext cx="228600" cy="228600"/>
          </a:xfrm>
          <a:prstGeom prst="rect">
            <a:avLst/>
          </a:prstGeom>
        </p:spPr>
      </p:pic>
      <p:sp>
        <p:nvSpPr>
          <p:cNvPr id="8" name="椭圆 7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716405" y="6197600"/>
            <a:ext cx="107950" cy="10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19640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468755" y="6197600"/>
            <a:ext cx="107950" cy="107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9" name="任意多边形 28"/>
          <p:cNvSpPr/>
          <p:nvPr>
            <p:custDataLst>
              <p:tags r:id="rId13"/>
            </p:custDataLst>
          </p:nvPr>
        </p:nvSpPr>
        <p:spPr>
          <a:xfrm>
            <a:off x="-10795" y="4297624"/>
            <a:ext cx="12205229" cy="1056425"/>
          </a:xfrm>
          <a:custGeom>
            <a:avLst/>
            <a:gdLst>
              <a:gd name="connsiteX0" fmla="*/ 22 w 19242"/>
              <a:gd name="connsiteY0" fmla="*/ 224 h 4761"/>
              <a:gd name="connsiteX1" fmla="*/ 6424 w 19242"/>
              <a:gd name="connsiteY1" fmla="*/ 1580 h 4761"/>
              <a:gd name="connsiteX2" fmla="*/ 10902 w 19242"/>
              <a:gd name="connsiteY2" fmla="*/ 1024 h 4761"/>
              <a:gd name="connsiteX3" fmla="*/ 15202 w 19242"/>
              <a:gd name="connsiteY3" fmla="*/ 1664 h 4761"/>
              <a:gd name="connsiteX4" fmla="*/ 19242 w 19242"/>
              <a:gd name="connsiteY4" fmla="*/ 664 h 4761"/>
              <a:gd name="connsiteX5" fmla="*/ 19216 w 19242"/>
              <a:gd name="connsiteY5" fmla="*/ 4729 h 4761"/>
              <a:gd name="connsiteX6" fmla="*/ 0 w 19242"/>
              <a:gd name="connsiteY6" fmla="*/ 4762 h 4761"/>
              <a:gd name="connsiteX7" fmla="*/ 22 w 19242"/>
              <a:gd name="connsiteY7" fmla="*/ 224 h 4761"/>
              <a:gd name="connsiteX0-1" fmla="*/ 0 w 9989"/>
              <a:gd name="connsiteY0-2" fmla="*/ 470 h 9931"/>
              <a:gd name="connsiteX1-3" fmla="*/ 3328 w 9989"/>
              <a:gd name="connsiteY1-4" fmla="*/ 3318 h 9931"/>
              <a:gd name="connsiteX2-5" fmla="*/ 5655 w 9989"/>
              <a:gd name="connsiteY2-6" fmla="*/ 2150 h 9931"/>
              <a:gd name="connsiteX3-7" fmla="*/ 7889 w 9989"/>
              <a:gd name="connsiteY3-8" fmla="*/ 3494 h 9931"/>
              <a:gd name="connsiteX4-9" fmla="*/ 9989 w 9989"/>
              <a:gd name="connsiteY4-10" fmla="*/ 1394 h 9931"/>
              <a:gd name="connsiteX5-11" fmla="*/ 9975 w 9989"/>
              <a:gd name="connsiteY5-12" fmla="*/ 9931 h 9931"/>
              <a:gd name="connsiteX6-13" fmla="*/ 0 w 9989"/>
              <a:gd name="connsiteY6-14" fmla="*/ 470 h 9931"/>
              <a:gd name="connsiteX0-15" fmla="*/ 9986 w 10061"/>
              <a:gd name="connsiteY0-16" fmla="*/ 10000 h 10305"/>
              <a:gd name="connsiteX1-17" fmla="*/ 0 w 10061"/>
              <a:gd name="connsiteY1-18" fmla="*/ 473 h 10305"/>
              <a:gd name="connsiteX2-19" fmla="*/ 3332 w 10061"/>
              <a:gd name="connsiteY2-20" fmla="*/ 3341 h 10305"/>
              <a:gd name="connsiteX3-21" fmla="*/ 5661 w 10061"/>
              <a:gd name="connsiteY3-22" fmla="*/ 2165 h 10305"/>
              <a:gd name="connsiteX4-23" fmla="*/ 7898 w 10061"/>
              <a:gd name="connsiteY4-24" fmla="*/ 3518 h 10305"/>
              <a:gd name="connsiteX5-25" fmla="*/ 10000 w 10061"/>
              <a:gd name="connsiteY5-26" fmla="*/ 1404 h 10305"/>
              <a:gd name="connsiteX6-27" fmla="*/ 10061 w 10061"/>
              <a:gd name="connsiteY6-28" fmla="*/ 10305 h 10305"/>
              <a:gd name="connsiteX0-29" fmla="*/ 0 w 10061"/>
              <a:gd name="connsiteY0-30" fmla="*/ 473 h 10305"/>
              <a:gd name="connsiteX1-31" fmla="*/ 3332 w 10061"/>
              <a:gd name="connsiteY1-32" fmla="*/ 3341 h 10305"/>
              <a:gd name="connsiteX2-33" fmla="*/ 5661 w 10061"/>
              <a:gd name="connsiteY2-34" fmla="*/ 2165 h 10305"/>
              <a:gd name="connsiteX3-35" fmla="*/ 7898 w 10061"/>
              <a:gd name="connsiteY3-36" fmla="*/ 3518 h 10305"/>
              <a:gd name="connsiteX4-37" fmla="*/ 10000 w 10061"/>
              <a:gd name="connsiteY4-38" fmla="*/ 1404 h 10305"/>
              <a:gd name="connsiteX5-39" fmla="*/ 10061 w 10061"/>
              <a:gd name="connsiteY5-40" fmla="*/ 10305 h 10305"/>
              <a:gd name="connsiteX0-41" fmla="*/ 0 w 10000"/>
              <a:gd name="connsiteY0-42" fmla="*/ 473 h 3518"/>
              <a:gd name="connsiteX1-43" fmla="*/ 3332 w 10000"/>
              <a:gd name="connsiteY1-44" fmla="*/ 3341 h 3518"/>
              <a:gd name="connsiteX2-45" fmla="*/ 5661 w 10000"/>
              <a:gd name="connsiteY2-46" fmla="*/ 2165 h 3518"/>
              <a:gd name="connsiteX3-47" fmla="*/ 7898 w 10000"/>
              <a:gd name="connsiteY3-48" fmla="*/ 3518 h 3518"/>
              <a:gd name="connsiteX4-49" fmla="*/ 10000 w 10000"/>
              <a:gd name="connsiteY4-50" fmla="*/ 1404 h 35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3518">
                <a:moveTo>
                  <a:pt x="0" y="473"/>
                </a:moveTo>
                <a:cubicBezTo>
                  <a:pt x="1223" y="-1421"/>
                  <a:pt x="2228" y="2958"/>
                  <a:pt x="3332" y="3341"/>
                </a:cubicBezTo>
                <a:cubicBezTo>
                  <a:pt x="4434" y="3724"/>
                  <a:pt x="4828" y="2207"/>
                  <a:pt x="5661" y="2165"/>
                </a:cubicBezTo>
                <a:cubicBezTo>
                  <a:pt x="6493" y="2123"/>
                  <a:pt x="7149" y="3561"/>
                  <a:pt x="7898" y="3518"/>
                </a:cubicBezTo>
                <a:cubicBezTo>
                  <a:pt x="8980" y="3497"/>
                  <a:pt x="9261" y="1404"/>
                  <a:pt x="10000" y="1404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MiSans Normal" panose="00000500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图片 56" descr="箭头 右"/>
          <p:cNvSpPr/>
          <p:nvPr>
            <p:custDataLst>
              <p:tags r:id="rId17"/>
            </p:custDataLst>
          </p:nvPr>
        </p:nvSpPr>
        <p:spPr>
          <a:xfrm>
            <a:off x="1069896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accent1"/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图片 57" descr="箭头 右"/>
          <p:cNvSpPr/>
          <p:nvPr>
            <p:custDataLst>
              <p:tags r:id="rId18"/>
            </p:custDataLst>
          </p:nvPr>
        </p:nvSpPr>
        <p:spPr>
          <a:xfrm flipH="1">
            <a:off x="10430996" y="612633"/>
            <a:ext cx="77301" cy="136208"/>
          </a:xfrm>
          <a:custGeom>
            <a:avLst/>
            <a:gdLst>
              <a:gd name="connsiteX0" fmla="*/ 9004 w 77301"/>
              <a:gd name="connsiteY0" fmla="*/ 136208 h 136208"/>
              <a:gd name="connsiteX1" fmla="*/ 3028 w 77301"/>
              <a:gd name="connsiteY1" fmla="*/ 133647 h 136208"/>
              <a:gd name="connsiteX2" fmla="*/ 3881 w 77301"/>
              <a:gd name="connsiteY2" fmla="*/ 121695 h 136208"/>
              <a:gd name="connsiteX3" fmla="*/ 58520 w 77301"/>
              <a:gd name="connsiteY3" fmla="*/ 72179 h 136208"/>
              <a:gd name="connsiteX4" fmla="*/ 61081 w 77301"/>
              <a:gd name="connsiteY4" fmla="*/ 67057 h 136208"/>
              <a:gd name="connsiteX5" fmla="*/ 58520 w 77301"/>
              <a:gd name="connsiteY5" fmla="*/ 61934 h 136208"/>
              <a:gd name="connsiteX6" fmla="*/ 3028 w 77301"/>
              <a:gd name="connsiteY6" fmla="*/ 14980 h 136208"/>
              <a:gd name="connsiteX7" fmla="*/ 2174 w 77301"/>
              <a:gd name="connsiteY7" fmla="*/ 3028 h 136208"/>
              <a:gd name="connsiteX8" fmla="*/ 14126 w 77301"/>
              <a:gd name="connsiteY8" fmla="*/ 2174 h 136208"/>
              <a:gd name="connsiteX9" fmla="*/ 68764 w 77301"/>
              <a:gd name="connsiteY9" fmla="*/ 49129 h 136208"/>
              <a:gd name="connsiteX10" fmla="*/ 77301 w 77301"/>
              <a:gd name="connsiteY10" fmla="*/ 67057 h 136208"/>
              <a:gd name="connsiteX11" fmla="*/ 69618 w 77301"/>
              <a:gd name="connsiteY11" fmla="*/ 84985 h 136208"/>
              <a:gd name="connsiteX12" fmla="*/ 14980 w 77301"/>
              <a:gd name="connsiteY12" fmla="*/ 134501 h 136208"/>
              <a:gd name="connsiteX13" fmla="*/ 9004 w 77301"/>
              <a:gd name="connsiteY13" fmla="*/ 136208 h 1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01" h="136208">
                <a:moveTo>
                  <a:pt x="9004" y="136208"/>
                </a:moveTo>
                <a:cubicBezTo>
                  <a:pt x="6443" y="136208"/>
                  <a:pt x="4735" y="135355"/>
                  <a:pt x="3028" y="133647"/>
                </a:cubicBezTo>
                <a:cubicBezTo>
                  <a:pt x="-387" y="130232"/>
                  <a:pt x="466" y="125110"/>
                  <a:pt x="3881" y="121695"/>
                </a:cubicBezTo>
                <a:lnTo>
                  <a:pt x="58520" y="72179"/>
                </a:lnTo>
                <a:cubicBezTo>
                  <a:pt x="60227" y="70472"/>
                  <a:pt x="61081" y="68764"/>
                  <a:pt x="61081" y="67057"/>
                </a:cubicBezTo>
                <a:cubicBezTo>
                  <a:pt x="61081" y="65349"/>
                  <a:pt x="60227" y="63642"/>
                  <a:pt x="58520" y="61934"/>
                </a:cubicBezTo>
                <a:lnTo>
                  <a:pt x="3028" y="14980"/>
                </a:lnTo>
                <a:cubicBezTo>
                  <a:pt x="-387" y="11565"/>
                  <a:pt x="-1241" y="6442"/>
                  <a:pt x="2174" y="3028"/>
                </a:cubicBezTo>
                <a:cubicBezTo>
                  <a:pt x="5589" y="-387"/>
                  <a:pt x="10711" y="-1241"/>
                  <a:pt x="14126" y="2174"/>
                </a:cubicBezTo>
                <a:lnTo>
                  <a:pt x="68764" y="49129"/>
                </a:lnTo>
                <a:cubicBezTo>
                  <a:pt x="73887" y="53397"/>
                  <a:pt x="77301" y="60227"/>
                  <a:pt x="77301" y="67057"/>
                </a:cubicBezTo>
                <a:cubicBezTo>
                  <a:pt x="77301" y="73887"/>
                  <a:pt x="74740" y="79863"/>
                  <a:pt x="69618" y="84985"/>
                </a:cubicBezTo>
                <a:lnTo>
                  <a:pt x="14980" y="134501"/>
                </a:lnTo>
                <a:cubicBezTo>
                  <a:pt x="13272" y="135355"/>
                  <a:pt x="10711" y="136208"/>
                  <a:pt x="9004" y="1362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文"/>
          <p:cNvSpPr txBox="1">
            <a:spLocks noGrp="1"/>
          </p:cNvSpPr>
          <p:nvPr>
            <p:ph idx="5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/>
            <p:custDataLst>
              <p:tags r:id="rId3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3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/>
            <p:custDataLst>
              <p:tags r:id="rId5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202.xml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L="449580" marR="0" lvl="1" indent="-231775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L="719455" marR="0" lvl="2" indent="-276225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marL="987425" marR="0" lvl="3" indent="-262255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charset="0"/>
              <a:buChar char=""/>
              <a:tabLst>
                <a:tab pos="899795" algn="l"/>
              </a:tabLst>
            </a:pPr>
            <a:r>
              <a:rPr lang="zh-CN" altLang="en-US"/>
              <a:t>四级</a:t>
            </a:r>
            <a:endParaRPr lang="zh-CN" altLang="en-US"/>
          </a:p>
          <a:p>
            <a:pPr marL="1256030" marR="0" lvl="4" indent="-262255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MiSans Normal" panose="0000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Normal" panose="0000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Normal" panose="0000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Normal" panose="0000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fld id="{3315FEAF-D439-4368-BBA8-CF5E4F491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fld id="{BFB2593B-2579-44A3-B865-FD17D80A44F7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L="449580" marR="0" lvl="1" indent="-231775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L="719455" marR="0" lvl="2" indent="-276225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marL="987425" marR="0" lvl="3" indent="-262255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charset="0"/>
              <a:buChar char=""/>
              <a:tabLst>
                <a:tab pos="899795" algn="l"/>
              </a:tabLst>
            </a:pPr>
            <a:r>
              <a:rPr lang="zh-CN" altLang="en-US"/>
              <a:t>四级</a:t>
            </a:r>
            <a:endParaRPr lang="zh-CN" altLang="en-US"/>
          </a:p>
          <a:p>
            <a:pPr marL="1256030" marR="0" lvl="4" indent="-262255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MiSans Normal" panose="0000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Normal" panose="0000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Normal" panose="0000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Normal" panose="0000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10.xml"/><Relationship Id="rId4" Type="http://schemas.openxmlformats.org/officeDocument/2006/relationships/image" Target="../media/image3.png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227.xml"/><Relationship Id="rId20" Type="http://schemas.openxmlformats.org/officeDocument/2006/relationships/image" Target="../media/image7.png"/><Relationship Id="rId2" Type="http://schemas.openxmlformats.org/officeDocument/2006/relationships/tags" Target="../tags/tag212.xml"/><Relationship Id="rId19" Type="http://schemas.openxmlformats.org/officeDocument/2006/relationships/image" Target="../media/image6.png"/><Relationship Id="rId18" Type="http://schemas.openxmlformats.org/officeDocument/2006/relationships/image" Target="../media/image5.png"/><Relationship Id="rId17" Type="http://schemas.openxmlformats.org/officeDocument/2006/relationships/image" Target="../media/image4.png"/><Relationship Id="rId16" Type="http://schemas.openxmlformats.org/officeDocument/2006/relationships/tags" Target="../tags/tag226.xml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1.xml"/><Relationship Id="rId4" Type="http://schemas.openxmlformats.org/officeDocument/2006/relationships/image" Target="../media/image8.png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3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4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/>
        <p:txBody>
          <a:bodyPr>
            <a:noAutofit/>
          </a:bodyPr>
          <a:p>
            <a:pPr mar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3200"/>
              <a:t>2024-2025年度</a:t>
            </a:r>
            <a:endParaRPr lang="en-US" altLang="zh-CN" sz="3200"/>
          </a:p>
          <a:p>
            <a:pPr mar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3200"/>
              <a:t>日本文化學會</a:t>
            </a:r>
            <a:endParaRPr lang="en-US" altLang="zh-CN" sz="3200"/>
          </a:p>
        </p:txBody>
      </p:sp>
      <p:sp>
        <p:nvSpPr>
          <p:cNvPr id="5" name="标题 4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1443490" y="980647"/>
            <a:ext cx="5945784" cy="1456483"/>
          </a:xfrm>
        </p:spPr>
        <p:txBody>
          <a:bodyPr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4300"/>
              <a:t>Japanese Club</a:t>
            </a:r>
            <a:endParaRPr lang="en-US" altLang="zh-CN" sz="4300"/>
          </a:p>
        </p:txBody>
      </p:sp>
      <p:sp>
        <p:nvSpPr>
          <p:cNvPr id="6" name="文本占位符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680470" y="7140942"/>
            <a:ext cx="1465200" cy="39970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ash"/>
          </a:ln>
        </p:spPr>
        <p:txBody>
          <a:bodyPr vert="horz" wrap="square" lIns="90000" tIns="46800" rIns="9000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rgbClr val="FFFFFF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汇报人：</a:t>
            </a:r>
            <a:r>
              <a:rPr lang="en-US" altLang="zh-CN"/>
              <a:t>WPS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zh-CN" altLang="en-US" sz="3200"/>
              <a:t>你哋好啊~</a:t>
            </a:r>
            <a:endParaRPr lang="zh-CN" altLang="en-US" sz="3200"/>
          </a:p>
        </p:txBody>
      </p:sp>
      <p:sp>
        <p:nvSpPr>
          <p:cNvPr id="5" name="标题 4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1442855" y="1465152"/>
            <a:ext cx="5945784" cy="1456483"/>
          </a:xfrm>
        </p:spPr>
        <p:txBody>
          <a:bodyPr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300"/>
              <a:t>こんにちは！️</a:t>
            </a:r>
            <a:endParaRPr lang="en-US" altLang="zh-CN" sz="4300"/>
          </a:p>
        </p:txBody>
      </p:sp>
      <p:sp>
        <p:nvSpPr>
          <p:cNvPr id="6" name="文本占位符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972445" y="7010767"/>
            <a:ext cx="1465200" cy="39970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ash"/>
          </a:ln>
        </p:spPr>
        <p:txBody>
          <a:bodyPr vert="horz" wrap="square" lIns="90000" tIns="46800" rIns="9000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rgbClr val="FFFFFF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altLang="zh-CN" sz="1200">
                <a:solidFill>
                  <a:srgbClr val="FFFFFF"/>
                </a:solidFill>
              </a:rPr>
              <a:t>你哋好啊~</a:t>
            </a:r>
            <a:endParaRPr lang="en-US" altLang="zh-CN" sz="1200">
              <a:solidFill>
                <a:srgbClr val="FFFFFF"/>
              </a:solidFill>
            </a:endParaRPr>
          </a:p>
        </p:txBody>
      </p:sp>
      <p:pic>
        <p:nvPicPr>
          <p:cNvPr id="2" name="图片 1" descr="animal_chara_mogura_hakas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370" y="1327150"/>
            <a:ext cx="4538345" cy="45383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329571" y="1032260"/>
            <a:ext cx="5532859" cy="10694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b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en-US" altLang="zh-CN" sz="6000" b="0" i="0" u="none" strike="noStrike" kern="1200" cap="none" spc="300" normalizeH="0" baseline="0" noProof="1" dirty="0" smtClean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734695" y="3760470"/>
            <a:ext cx="539750" cy="36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54" name="直接连接符 53"/>
          <p:cNvCxnSpPr/>
          <p:nvPr>
            <p:custDataLst>
              <p:tags r:id="rId3"/>
            </p:custDataLst>
          </p:nvPr>
        </p:nvCxnSpPr>
        <p:spPr>
          <a:xfrm flipH="1">
            <a:off x="3177540" y="2647315"/>
            <a:ext cx="1905" cy="1440180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序号"/>
          <p:cNvSpPr txBox="1"/>
          <p:nvPr>
            <p:custDataLst>
              <p:tags r:id="rId4"/>
            </p:custDataLst>
          </p:nvPr>
        </p:nvSpPr>
        <p:spPr>
          <a:xfrm>
            <a:off x="715645" y="2455545"/>
            <a:ext cx="1416050" cy="3968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ea"/>
                <a:ea typeface="+mj-ea"/>
                <a:cs typeface="MiSans Normal" panose="00000500000000000000" charset="-122"/>
              </a:rPr>
              <a:t>Part One</a:t>
            </a:r>
            <a:endParaRPr lang="en-US" sz="1200" dirty="0">
              <a:solidFill>
                <a:schemeClr val="accent2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20" name="标题"/>
          <p:cNvSpPr txBox="1"/>
          <p:nvPr>
            <p:custDataLst>
              <p:tags r:id="rId5"/>
            </p:custDataLst>
          </p:nvPr>
        </p:nvSpPr>
        <p:spPr>
          <a:xfrm>
            <a:off x="693420" y="2852420"/>
            <a:ext cx="2462530" cy="89154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80000"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rPr>
              <a:t>可能你係因為鐘意日本動漫遊戲、</a:t>
            </a:r>
            <a:endParaRPr lang="zh-CN" altLang="en-US" sz="2800" spc="3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31" name="矩形 30"/>
          <p:cNvSpPr/>
          <p:nvPr>
            <p:custDataLst>
              <p:tags r:id="rId6"/>
            </p:custDataLst>
          </p:nvPr>
        </p:nvSpPr>
        <p:spPr>
          <a:xfrm>
            <a:off x="3507740" y="3760470"/>
            <a:ext cx="539750" cy="36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7"/>
            </p:custDataLst>
          </p:nvPr>
        </p:nvCxnSpPr>
        <p:spPr>
          <a:xfrm flipH="1">
            <a:off x="5950585" y="2647315"/>
            <a:ext cx="1905" cy="1440180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序号"/>
          <p:cNvSpPr txBox="1"/>
          <p:nvPr>
            <p:custDataLst>
              <p:tags r:id="rId8"/>
            </p:custDataLst>
          </p:nvPr>
        </p:nvSpPr>
        <p:spPr>
          <a:xfrm>
            <a:off x="3488055" y="2455545"/>
            <a:ext cx="1416050" cy="3968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ea"/>
                <a:ea typeface="+mj-ea"/>
                <a:cs typeface="MiSans Normal" panose="00000500000000000000" charset="-122"/>
              </a:rPr>
              <a:t>Part T</a:t>
            </a:r>
            <a:r>
              <a:rPr lang="en-US" altLang="zh-CN" sz="1200" dirty="0">
                <a:solidFill>
                  <a:schemeClr val="accent2"/>
                </a:solidFill>
                <a:latin typeface="+mj-ea"/>
                <a:ea typeface="+mj-ea"/>
                <a:cs typeface="MiSans Normal" panose="00000500000000000000" charset="-122"/>
              </a:rPr>
              <a:t>wo</a:t>
            </a:r>
            <a:endParaRPr lang="en-US" sz="1200" dirty="0">
              <a:solidFill>
                <a:schemeClr val="accent2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36" name="标题"/>
          <p:cNvSpPr txBox="1"/>
          <p:nvPr>
            <p:custDataLst>
              <p:tags r:id="rId9"/>
            </p:custDataLst>
          </p:nvPr>
        </p:nvSpPr>
        <p:spPr>
          <a:xfrm>
            <a:off x="3466465" y="2852420"/>
            <a:ext cx="2462530" cy="89154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rPr>
              <a:t>又或者追日本嘅各位明星、</a:t>
            </a:r>
            <a:endParaRPr lang="zh-CN" altLang="en-US" sz="2800" spc="3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39" name="矩形 38"/>
          <p:cNvSpPr/>
          <p:nvPr>
            <p:custDataLst>
              <p:tags r:id="rId10"/>
            </p:custDataLst>
          </p:nvPr>
        </p:nvSpPr>
        <p:spPr>
          <a:xfrm>
            <a:off x="6280785" y="3760470"/>
            <a:ext cx="539750" cy="36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11"/>
            </p:custDataLst>
          </p:nvPr>
        </p:nvCxnSpPr>
        <p:spPr>
          <a:xfrm flipH="1">
            <a:off x="8723630" y="2647315"/>
            <a:ext cx="1905" cy="1440180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序号"/>
          <p:cNvSpPr txBox="1"/>
          <p:nvPr>
            <p:custDataLst>
              <p:tags r:id="rId12"/>
            </p:custDataLst>
          </p:nvPr>
        </p:nvSpPr>
        <p:spPr>
          <a:xfrm>
            <a:off x="6261100" y="2455545"/>
            <a:ext cx="1416050" cy="3968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ea"/>
                <a:ea typeface="+mj-ea"/>
                <a:cs typeface="MiSans Normal" panose="00000500000000000000" charset="-122"/>
              </a:rPr>
              <a:t>Part T</a:t>
            </a:r>
            <a:r>
              <a:rPr lang="en-US" altLang="zh-CN" sz="1200" dirty="0">
                <a:solidFill>
                  <a:schemeClr val="accent2"/>
                </a:solidFill>
                <a:latin typeface="+mj-ea"/>
                <a:ea typeface="+mj-ea"/>
                <a:cs typeface="MiSans Normal" panose="00000500000000000000" charset="-122"/>
              </a:rPr>
              <a:t>hree</a:t>
            </a:r>
            <a:endParaRPr lang="en-US" sz="1200" dirty="0">
              <a:solidFill>
                <a:schemeClr val="accent2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44" name="标题"/>
          <p:cNvSpPr txBox="1"/>
          <p:nvPr>
            <p:custDataLst>
              <p:tags r:id="rId13"/>
            </p:custDataLst>
          </p:nvPr>
        </p:nvSpPr>
        <p:spPr>
          <a:xfrm>
            <a:off x="6239510" y="2852420"/>
            <a:ext cx="2462530" cy="89154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80000"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rPr>
              <a:t>亦只係單純對日本文化有興趣、</a:t>
            </a:r>
            <a:endParaRPr lang="zh-CN" altLang="en-US" sz="2800" spc="3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47" name="矩形 46"/>
          <p:cNvSpPr/>
          <p:nvPr>
            <p:custDataLst>
              <p:tags r:id="rId14"/>
            </p:custDataLst>
          </p:nvPr>
        </p:nvSpPr>
        <p:spPr>
          <a:xfrm>
            <a:off x="9053830" y="3760470"/>
            <a:ext cx="539750" cy="36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50" name="序号"/>
          <p:cNvSpPr txBox="1"/>
          <p:nvPr>
            <p:custDataLst>
              <p:tags r:id="rId15"/>
            </p:custDataLst>
          </p:nvPr>
        </p:nvSpPr>
        <p:spPr>
          <a:xfrm>
            <a:off x="9034145" y="2455545"/>
            <a:ext cx="1416050" cy="3968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ea"/>
                <a:ea typeface="+mj-ea"/>
                <a:cs typeface="MiSans Normal" panose="00000500000000000000" charset="-122"/>
              </a:rPr>
              <a:t>Part F</a:t>
            </a:r>
            <a:r>
              <a:rPr lang="en-US" altLang="zh-CN" sz="1200" dirty="0">
                <a:solidFill>
                  <a:schemeClr val="accent2"/>
                </a:solidFill>
                <a:latin typeface="+mj-ea"/>
                <a:ea typeface="+mj-ea"/>
                <a:cs typeface="MiSans Normal" panose="00000500000000000000" charset="-122"/>
              </a:rPr>
              <a:t>our</a:t>
            </a:r>
            <a:endParaRPr lang="en-US" sz="1200" dirty="0">
              <a:solidFill>
                <a:schemeClr val="accent2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51" name="标题"/>
          <p:cNvSpPr txBox="1"/>
          <p:nvPr>
            <p:custDataLst>
              <p:tags r:id="rId16"/>
            </p:custDataLst>
          </p:nvPr>
        </p:nvSpPr>
        <p:spPr>
          <a:xfrm>
            <a:off x="9012555" y="2852420"/>
            <a:ext cx="2462530" cy="8915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spc="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rPr>
              <a:t>甚至係唔知揀咩所以隨便點開來睇吓嘅…</a:t>
            </a:r>
            <a:endParaRPr lang="zh-CN" altLang="en-US" sz="2000" spc="3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pic>
        <p:nvPicPr>
          <p:cNvPr id="2" name="图片 1" descr="idol_fan_doutan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9445" y="64770"/>
            <a:ext cx="2862580" cy="2582545"/>
          </a:xfrm>
          <a:prstGeom prst="rect">
            <a:avLst/>
          </a:prstGeom>
        </p:spPr>
      </p:pic>
      <p:pic>
        <p:nvPicPr>
          <p:cNvPr id="6" name="图片 5" descr="building_anime_shop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8470" y="3743960"/>
            <a:ext cx="2675890" cy="2675890"/>
          </a:xfrm>
          <a:prstGeom prst="rect">
            <a:avLst/>
          </a:prstGeom>
        </p:spPr>
      </p:pic>
      <p:pic>
        <p:nvPicPr>
          <p:cNvPr id="8" name="图片 7" descr="hinamatsuri_hinakazari_set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06160" y="4076700"/>
            <a:ext cx="2619375" cy="2343150"/>
          </a:xfrm>
          <a:prstGeom prst="rect">
            <a:avLst/>
          </a:prstGeom>
        </p:spPr>
      </p:pic>
      <p:pic>
        <p:nvPicPr>
          <p:cNvPr id="9" name="图片 8" descr="man_idea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83065" y="243205"/>
            <a:ext cx="1920875" cy="2592705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>
          <a:xfrm>
            <a:off x="1442720" y="2143760"/>
            <a:ext cx="9799320" cy="2488565"/>
          </a:xfrm>
        </p:spPr>
        <p:txBody>
          <a:bodyPr>
            <a:normAutofit/>
          </a:bodyPr>
          <a:p>
            <a:r>
              <a:rPr lang="zh-CN" altLang="en-US" sz="4400">
                <a:sym typeface="+mn-ea"/>
              </a:rPr>
              <a:t>我哋Japanese Club 絕對歡迎你嘅加入！！！</a:t>
            </a:r>
            <a:endParaRPr lang="zh-CN" altLang="en-US" sz="4400"/>
          </a:p>
        </p:txBody>
      </p:sp>
      <p:sp>
        <p:nvSpPr>
          <p:cNvPr id="4" name="标题 3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唔理係咩理由，</a:t>
            </a:r>
            <a:br>
              <a:rPr>
                <a:sym typeface="+mn-ea"/>
              </a:rPr>
            </a:br>
            <a:endParaRPr lang="zh-CN" altLang="en-US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2215015" y="7300962"/>
            <a:ext cx="1465200" cy="399703"/>
          </a:xfrm>
        </p:spPr>
        <p:txBody>
          <a:bodyPr/>
          <a:p>
            <a:r>
              <a:rPr lang="zh-CN" altLang="en-US"/>
              <a:t>署名占位符</a:t>
            </a:r>
            <a:endParaRPr lang="zh-CN" altLang="en-US"/>
          </a:p>
        </p:txBody>
      </p:sp>
      <p:pic>
        <p:nvPicPr>
          <p:cNvPr id="3" name="图片 2" descr="banzai_schoo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1625"/>
            <a:ext cx="4363720" cy="28327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>
          <a:xfrm>
            <a:off x="1012190" y="7279005"/>
            <a:ext cx="9799320" cy="278130"/>
          </a:xfrm>
        </p:spPr>
        <p:txBody>
          <a:bodyPr>
            <a:normAutofit/>
          </a:bodyPr>
          <a:p>
            <a:r>
              <a:rPr lang="en-US" altLang="zh-CN"/>
              <a:t> WPS,a click to unlimited possibilities</a:t>
            </a:r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1442720" y="4014470"/>
            <a:ext cx="9173210" cy="1456690"/>
          </a:xfrm>
        </p:spPr>
        <p:txBody>
          <a:bodyPr>
            <a:normAutofit fontScale="90000"/>
          </a:bodyPr>
          <a:p>
            <a:r>
              <a:rPr lang="zh-CN" altLang="en-US"/>
              <a:t>如果驚入我哋club發現唔好玩會唔會後悔？(‘◉⌓◉’)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咁我而家同你介紹下我哋今年會玩咩啦！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1747020" y="7417802"/>
            <a:ext cx="1465200" cy="399703"/>
          </a:xfrm>
        </p:spPr>
        <p:txBody>
          <a:bodyPr/>
          <a:p>
            <a:r>
              <a:rPr lang="zh-CN" altLang="en-US"/>
              <a:t>署名占位符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/>
              <a:t>MEETING</a:t>
            </a:r>
            <a:r>
              <a:rPr lang="zh-CN" altLang="en-US"/>
              <a:t>内容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2"/>
            <p:custDataLst>
              <p:tags r:id="rId2"/>
            </p:custDataLst>
          </p:nvPr>
        </p:nvSpPr>
        <p:spPr/>
        <p:txBody>
          <a:bodyPr/>
          <a:p>
            <a:r>
              <a:t>和服</a:t>
            </a:r>
            <a:r>
              <a:t>文化👘</a:t>
            </a:r>
            <a:endParaRPr lang="en-US" altLang="zh-CN"/>
          </a:p>
          <a:p>
            <a:r>
              <a:rPr lang="en-US" altLang="zh-CN"/>
              <a:t>簡易日語入門</a:t>
            </a:r>
            <a:endParaRPr lang="en-US" altLang="zh-CN"/>
          </a:p>
          <a:p>
            <a:r>
              <a:rPr lang="en-US" altLang="zh-CN"/>
              <a:t>ACG</a:t>
            </a:r>
            <a:r>
              <a:t>文化</a:t>
            </a:r>
            <a:endParaRPr lang="en-US" altLang="zh-CN"/>
          </a:p>
          <a:p>
            <a:r>
              <a:rPr lang="en-US" altLang="zh-CN"/>
              <a:t>和風飾物製作</a:t>
            </a:r>
            <a:endParaRPr lang="en-US" altLang="zh-CN"/>
          </a:p>
          <a:p>
            <a:r>
              <a:rPr lang="zh-CN" altLang="en-US"/>
              <a:t>。。。</a:t>
            </a:r>
            <a:endParaRPr lang="zh-CN" altLang="en-US"/>
          </a:p>
        </p:txBody>
      </p:sp>
      <p:pic>
        <p:nvPicPr>
          <p:cNvPr id="4" name="图片 3" descr="fashion_wafuku_wom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580" y="608330"/>
            <a:ext cx="2252345" cy="3471545"/>
          </a:xfrm>
          <a:prstGeom prst="rect">
            <a:avLst/>
          </a:prstGeom>
        </p:spPr>
      </p:pic>
      <p:pic>
        <p:nvPicPr>
          <p:cNvPr id="5" name="图片 4" descr="book_zukan_fis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130" y="3883025"/>
            <a:ext cx="1903730" cy="2366645"/>
          </a:xfrm>
          <a:prstGeom prst="rect">
            <a:avLst/>
          </a:prstGeom>
        </p:spPr>
      </p:pic>
      <p:pic>
        <p:nvPicPr>
          <p:cNvPr id="6" name="图片 5" descr="ita_bag_wom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485" y="768350"/>
            <a:ext cx="2561590" cy="3114675"/>
          </a:xfrm>
          <a:prstGeom prst="rect">
            <a:avLst/>
          </a:prstGeom>
        </p:spPr>
      </p:pic>
      <p:pic>
        <p:nvPicPr>
          <p:cNvPr id="7" name="图片 6" descr="hinamatsuri_tsurushibin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5545" y="2231390"/>
            <a:ext cx="2771775" cy="3810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>
          <a:xfrm>
            <a:off x="1442720" y="4466590"/>
            <a:ext cx="8718550" cy="318135"/>
          </a:xfrm>
        </p:spPr>
        <p:txBody>
          <a:bodyPr>
            <a:noAutofit/>
          </a:bodyPr>
          <a:p>
            <a:r>
              <a:rPr lang="zh-CN" altLang="en-US" sz="4000"/>
              <a:t>以上會唔會有你感興趣嘅呢(☆▽☆)</a:t>
            </a:r>
            <a:endParaRPr lang="zh-CN" altLang="en-US" sz="4000"/>
          </a:p>
          <a:p>
            <a:r>
              <a:rPr lang="zh-CN" altLang="en-US" sz="4000"/>
              <a:t>如果冇都唔緊要，所謂百聞不如一見（百聞は一見に如かず），來試下我哋都會盡力令你唔會失望！</a:t>
            </a:r>
            <a:endParaRPr lang="zh-CN" altLang="en-US" sz="4000"/>
          </a:p>
        </p:txBody>
      </p:sp>
      <p:sp>
        <p:nvSpPr>
          <p:cNvPr id="4" name="标题 3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1442855" y="7126177"/>
            <a:ext cx="5945784" cy="1456483"/>
          </a:xfrm>
        </p:spPr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1571125" y="7125702"/>
            <a:ext cx="1465200" cy="399703"/>
          </a:xfrm>
        </p:spPr>
        <p:txBody>
          <a:bodyPr/>
          <a:p>
            <a:r>
              <a:rPr lang="zh-CN" altLang="en-US"/>
              <a:t>署名占位符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>
          <a:xfrm>
            <a:off x="1442720" y="5580380"/>
            <a:ext cx="8519795" cy="318135"/>
          </a:xfrm>
        </p:spPr>
        <p:txBody>
          <a:bodyPr>
            <a:noAutofit/>
          </a:bodyPr>
          <a:p>
            <a:r>
              <a:rPr lang="zh-CN" altLang="en-US" sz="4400"/>
              <a:t>最後想入club嘅就盡快啦！</a:t>
            </a:r>
            <a:endParaRPr lang="zh-CN" altLang="en-US" sz="4400"/>
          </a:p>
          <a:p>
            <a:r>
              <a:rPr lang="zh-CN" altLang="en-US" sz="4400"/>
              <a:t>一陣冇位就後悔都來唔切</a:t>
            </a:r>
            <a:endParaRPr lang="zh-CN" altLang="en-US" sz="4400"/>
          </a:p>
          <a:p>
            <a:r>
              <a:rPr lang="zh-CN" altLang="en-US" sz="4400"/>
              <a:t>希望meeting嘅時候可以見到各位(◍•ᴗ•◍)</a:t>
            </a:r>
            <a:endParaRPr lang="zh-CN" altLang="en-US" sz="4400"/>
          </a:p>
          <a:p>
            <a:r>
              <a:rPr lang="zh-CN" altLang="en-US" sz="4400"/>
              <a:t>到時請多多指教！よろしくお願いします！</a:t>
            </a:r>
            <a:endParaRPr lang="zh-CN" altLang="en-US" sz="4400"/>
          </a:p>
        </p:txBody>
      </p:sp>
      <p:sp>
        <p:nvSpPr>
          <p:cNvPr id="4" name="标题 3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2590300" y="7073472"/>
            <a:ext cx="5945784" cy="1456483"/>
          </a:xfrm>
        </p:spPr>
        <p:txBody>
          <a:bodyPr/>
          <a:p>
            <a:r>
              <a:rPr lang="zh-CN" altLang="en-US"/>
              <a:t>单击此处</a:t>
            </a:r>
            <a:endParaRPr lang="zh-CN" altLang="en-US"/>
          </a:p>
          <a:p>
            <a:r>
              <a:rPr lang="zh-CN" altLang="en-US"/>
              <a:t>添加文档标题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998355" y="7242542"/>
            <a:ext cx="1465200" cy="399703"/>
          </a:xfrm>
        </p:spPr>
        <p:txBody>
          <a:bodyPr/>
          <a:p>
            <a:r>
              <a:rPr lang="zh-CN" altLang="en-US"/>
              <a:t>署名占位符</a:t>
            </a:r>
            <a:endParaRPr lang="zh-CN" altLang="en-US"/>
          </a:p>
        </p:txBody>
      </p:sp>
      <p:pic>
        <p:nvPicPr>
          <p:cNvPr id="2" name="图片 1" descr="yaruki_aru_school_little_bo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125" y="502920"/>
            <a:ext cx="1850390" cy="2492375"/>
          </a:xfrm>
          <a:prstGeom prst="rect">
            <a:avLst/>
          </a:prstGeom>
        </p:spPr>
      </p:pic>
      <p:pic>
        <p:nvPicPr>
          <p:cNvPr id="6" name="图片 5" descr="yaruki_aru_school_little_gir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515" y="1109345"/>
            <a:ext cx="1795780" cy="24193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313"/>
</p:tagLst>
</file>

<file path=ppt/tags/tag10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313"/>
  <p:tag name="KSO_WM_TEMPLATE_THUMBS_INDEX" val="1、9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</p:tagLst>
</file>

<file path=ppt/tags/tag1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PRESET_TEXT" val=" 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CONTENT_GROUP_TYPE" val="contentchip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&#10;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PRESET_TEXT" val=" 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CONTENT_GROUP_TYPE" val="contentchip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</p:tagLst>
</file>

<file path=ppt/tags/tag1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</p:tagLst>
</file>

<file path=ppt/tags/tag1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</p:tagLst>
</file>

<file path=ppt/tags/tag1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&#10;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130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141.xml><?xml version="1.0" encoding="utf-8"?>
<p:tagLst xmlns:p="http://schemas.openxmlformats.org/presentationml/2006/main">
  <p:tag name="KSO_WM_UNIT_PRESET_TEXT" val="PART ONE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</p:tagLst>
</file>

<file path=ppt/tags/tag1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UNIT_TYPE" val="i"/>
  <p:tag name="KSO_WM_UNIT_INDEX" val="5"/>
</p:tagLst>
</file>

<file path=ppt/tags/tag1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3.0"/>
  <p:tag name="KSO_WM_UNIT_TYPE" val="i"/>
  <p:tag name="KSO_WM_UNIT_INDEX" val="6"/>
</p:tagLst>
</file>

<file path=ppt/tags/tag1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3.0"/>
  <p:tag name="KSO_WM_UNIT_TYPE" val="i"/>
  <p:tag name="KSO_WM_UNIT_INDEX" val="7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15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5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7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CONTENT_GROUP_TYPE" val="titlestyle"/>
</p:tagLst>
</file>

<file path=ppt/tags/tag178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UNIT_TYPE" val="i"/>
  <p:tag name="KSO_WM_UNIT_INDEX" val="5"/>
</p:tagLst>
</file>

<file path=ppt/tags/tag1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UNIT_TYPE" val="i"/>
  <p:tag name="KSO_WM_UNIT_INDEX" val="6"/>
</p:tagLst>
</file>

<file path=ppt/tags/tag1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UNIT_TYPE" val="i"/>
  <p:tag name="KSO_WM_UNIT_INDEX" val="7"/>
</p:tagLst>
</file>

<file path=ppt/tags/tag1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UNIT_TYPE" val="i"/>
  <p:tag name="KSO_WM_UNIT_INDEX" val="8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313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313"/>
</p:tagLst>
</file>

<file path=ppt/tags/tag20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313"/>
  <p:tag name="KSO_WM_TEMPLATE_THUMBS_INDEX" val="1、9"/>
</p:tagLst>
</file>

<file path=ppt/tags/tag2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313_1*b*1"/>
  <p:tag name="KSO_WM_TEMPLATE_CATEGORY" val="custom"/>
  <p:tag name="KSO_WM_TEMPLATE_INDEX" val="20230313"/>
  <p:tag name="KSO_WM_UNIT_LAYERLEVEL" val="1"/>
  <p:tag name="KSO_WM_TAG_VERSION" val="3.0"/>
  <p:tag name="KSO_WM_BEAUTIFY_FLAG" val="#wm#"/>
  <p:tag name="KSO_WM_UNIT_CONTENT_GROUP_TYPE" val="contentchip"/>
  <p:tag name="KSO_WM_UNIT_PRESET_TEXT" val=" WPS,a click to unlimited possibilities"/>
  <p:tag name="KSO_WM_UNIT_TEXT_TYPE" val="1"/>
</p:tagLst>
</file>

<file path=ppt/tags/tag2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3_1*a*1"/>
  <p:tag name="KSO_WM_TEMPLATE_CATEGORY" val="custom"/>
  <p:tag name="KSO_WM_TEMPLATE_INDEX" val="20230313"/>
  <p:tag name="KSO_WM_UNIT_LAYERLEVEL" val="1"/>
  <p:tag name="KSO_WM_TAG_VERSION" val="3.0"/>
  <p:tag name="KSO_WM_BEAUTIFY_FLAG" val="#wm#"/>
  <p:tag name="KSO_WM_UNIT_PRESET_TEXT" val="单击此处&#10;添加文档标题"/>
  <p:tag name="KSO_WM_UNIT_TEXT_TYPE" val="1"/>
</p:tagLst>
</file>

<file path=ppt/tags/tag205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313_1*f*1"/>
  <p:tag name="KSO_WM_TEMPLATE_CATEGORY" val="custom"/>
  <p:tag name="KSO_WM_TEMPLATE_INDEX" val="20230313"/>
  <p:tag name="KSO_WM_UNIT_LAYERLEVEL" val="1"/>
  <p:tag name="KSO_WM_TAG_VERSION" val="3.0"/>
  <p:tag name="KSO_WM_BEAUTIFY_FLAG" val="#wm#"/>
  <p:tag name="KSO_WM_UNIT_CONTENT_GROUP_TYPE" val="contentchip"/>
</p:tagLst>
</file>

<file path=ppt/tags/tag206.xml><?xml version="1.0" encoding="utf-8"?>
<p:tagLst xmlns:p="http://schemas.openxmlformats.org/presentationml/2006/main">
  <p:tag name="KSO_WM_SLIDE_ID" val="custom20230313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313"/>
  <p:tag name="KSO_WM_SLIDE_LAYOUT" val="a_b_f"/>
  <p:tag name="KSO_WM_SLIDE_LAYOUT_CNT" val="1_1_1"/>
  <p:tag name="KSO_WM_TEMPLATE_THUMBS_INDEX" val="1、9"/>
  <p:tag name="KSO_WM_SLIDE_CONTENT_AREA" val="{&quot;left&quot;:&quot;82.85&quot;,&quot;top&quot;:&quot;134.25&quot;,&quot;width&quot;:&quot;522.85&quot;,&quot;height&quot;:&quot;252.35&quot;}"/>
  <p:tag name="KSO_WM_SLIDE_THEME_ID" val="3303401"/>
  <p:tag name="KSO_WM_SLIDE_THEME_NAME" val="典雅线条之美主题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313_1*b*1"/>
  <p:tag name="KSO_WM_TEMPLATE_CATEGORY" val="custom"/>
  <p:tag name="KSO_WM_TEMPLATE_INDEX" val="20230313"/>
  <p:tag name="KSO_WM_UNIT_LAYERLEVEL" val="1"/>
  <p:tag name="KSO_WM_TAG_VERSION" val="3.0"/>
  <p:tag name="KSO_WM_BEAUTIFY_FLAG" val="#wm#"/>
  <p:tag name="KSO_WM_UNIT_CONTENT_GROUP_TYPE" val="contentchip"/>
  <p:tag name="KSO_WM_UNIT_PRESET_TEXT" val=" WPS,a click to unlimited possibilities"/>
  <p:tag name="KSO_WM_UNIT_TEXT_TYPE" val="1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3_1*a*1"/>
  <p:tag name="KSO_WM_TEMPLATE_CATEGORY" val="custom"/>
  <p:tag name="KSO_WM_TEMPLATE_INDEX" val="20230313"/>
  <p:tag name="KSO_WM_UNIT_LAYERLEVEL" val="1"/>
  <p:tag name="KSO_WM_TAG_VERSION" val="3.0"/>
  <p:tag name="KSO_WM_BEAUTIFY_FLAG" val="#wm#"/>
  <p:tag name="KSO_WM_UNIT_PRESET_TEXT" val="单击此处&#10;添加文档标题"/>
  <p:tag name="KSO_WM_UNIT_TEXT_TYPE" val="1"/>
</p:tagLst>
</file>

<file path=ppt/tags/tag209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313_1*f*1"/>
  <p:tag name="KSO_WM_TEMPLATE_CATEGORY" val="custom"/>
  <p:tag name="KSO_WM_TEMPLATE_INDEX" val="20230313"/>
  <p:tag name="KSO_WM_UNIT_LAYERLEVEL" val="1"/>
  <p:tag name="KSO_WM_TAG_VERSION" val="3.0"/>
  <p:tag name="KSO_WM_BEAUTIFY_FLAG" val="#wm#"/>
  <p:tag name="KSO_WM_UNIT_CONTENT_GROUP_TYPE" val="contentchip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SLIDE_ID" val="custom20230313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313"/>
  <p:tag name="KSO_WM_SLIDE_LAYOUT" val="a_b_f"/>
  <p:tag name="KSO_WM_SLIDE_LAYOUT_CNT" val="1_1_1"/>
  <p:tag name="KSO_WM_TEMPLATE_THUMBS_INDEX" val="1、9"/>
  <p:tag name="KSO_WM_SLIDE_CONTENT_AREA" val="{&quot;left&quot;:&quot;82.85&quot;,&quot;top&quot;:&quot;134.25&quot;,&quot;width&quot;:&quot;522.85&quot;,&quot;height&quot;:&quot;252.35&quot;}"/>
  <p:tag name="KSO_WM_SLIDE_THEME_ID" val="3303401"/>
  <p:tag name="KSO_WM_SLIDE_THEME_NAME" val="典雅线条之美主题"/>
</p:tagLst>
</file>

<file path=ppt/tags/tag211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3_4*a*1"/>
  <p:tag name="KSO_WM_TEMPLATE_CATEGORY" val="custom"/>
  <p:tag name="KSO_WM_TEMPLATE_INDEX" val="20230313"/>
  <p:tag name="KSO_WM_UNIT_LAYERLEVEL" val="1"/>
  <p:tag name="KSO_WM_TAG_VERSION" val="3.0"/>
  <p:tag name="KSO_WM_BEAUTIFY_FLAG" val="#wm#"/>
  <p:tag name="KSO_WM_DIAGRAM_GROUP_CODE" val="l1-1"/>
</p:tagLst>
</file>

<file path=ppt/tags/tag2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0313_4*l_h_i*1_1_1"/>
  <p:tag name="KSO_WM_TEMPLATE_CATEGORY" val="custom"/>
  <p:tag name="KSO_WM_TEMPLATE_INDEX" val="20230313"/>
  <p:tag name="KSO_WM_UNIT_LAYERLEVEL" val="1_1_1"/>
  <p:tag name="KSO_WM_TAG_VERSION" val="3.0"/>
  <p:tag name="KSO_WM_UNIT_TYPE" val="l_h_i"/>
  <p:tag name="KSO_WM_UNIT_INDEX" val="1_1_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brightness&quot;:0,&quot;colorType&quot;:1,&quot;foreColorIndex&quot;:6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0313_4*l_h_i*1_2_1"/>
  <p:tag name="KSO_WM_TEMPLATE_CATEGORY" val="custom"/>
  <p:tag name="KSO_WM_TEMPLATE_INDEX" val="20230313"/>
  <p:tag name="KSO_WM_UNIT_LAYERLEVEL" val="1_1_1"/>
  <p:tag name="KSO_WM_TAG_VERSION" val="3.0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2"/>
  <p:tag name="KSO_WM_UNIT_ID" val="custom20230313_4*l_h_i*1_1_2"/>
  <p:tag name="KSO_WM_TEMPLATE_CATEGORY" val="custom"/>
  <p:tag name="KSO_WM_TEMPLATE_INDEX" val="2023031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15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313"/>
  <p:tag name="KSO_WM_UNIT_LAYERLEVEL" val="1_1_1"/>
  <p:tag name="KSO_WM_TAG_VERSION" val="3.0"/>
  <p:tag name="KSO_WM_BEAUTIFY_FLAG" val="#wm#"/>
  <p:tag name="KSO_WM_DIAGRAM_GROUP_CODE" val="l1-1"/>
  <p:tag name="KSO_WM_UNIT_TYPE" val="l_h_f"/>
  <p:tag name="KSO_WM_UNIT_ID" val="custom20230313_4*l_h_f*1_1_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PRESET_TEXT" val="添加目录标题"/>
  <p:tag name="KSO_WM_UNIT_TEXT_TYPE" val="1"/>
</p:tagLst>
</file>

<file path=ppt/tags/tag2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0313_4*l_h_i*1_2_3"/>
  <p:tag name="KSO_WM_TEMPLATE_CATEGORY" val="custom"/>
  <p:tag name="KSO_WM_TEMPLATE_INDEX" val="20230313"/>
  <p:tag name="KSO_WM_UNIT_LAYERLEVEL" val="1_1_1"/>
  <p:tag name="KSO_WM_TAG_VERSION" val="3.0"/>
  <p:tag name="KSO_WM_UNIT_TYPE" val="l_h_i"/>
  <p:tag name="KSO_WM_UNIT_INDEX" val="1_2_3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brightness&quot;:0,&quot;colorType&quot;:1,&quot;foreColorIndex&quot;:6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0313_4*l_h_i*1_3_1"/>
  <p:tag name="KSO_WM_TEMPLATE_CATEGORY" val="custom"/>
  <p:tag name="KSO_WM_TEMPLATE_INDEX" val="20230313"/>
  <p:tag name="KSO_WM_UNIT_LAYERLEVEL" val="1_1_1"/>
  <p:tag name="KSO_WM_TAG_VERSION" val="3.0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313_4*l_h_i*1_2_2"/>
  <p:tag name="KSO_WM_TEMPLATE_CATEGORY" val="custom"/>
  <p:tag name="KSO_WM_TEMPLATE_INDEX" val="2023031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19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313"/>
  <p:tag name="KSO_WM_UNIT_LAYERLEVEL" val="1_1_1"/>
  <p:tag name="KSO_WM_TAG_VERSION" val="3.0"/>
  <p:tag name="KSO_WM_BEAUTIFY_FLAG" val="#wm#"/>
  <p:tag name="KSO_WM_DIAGRAM_GROUP_CODE" val="l1-1"/>
  <p:tag name="KSO_WM_UNIT_TYPE" val="l_h_f"/>
  <p:tag name="KSO_WM_UNIT_ID" val="custom20230313_4*l_h_f*1_2_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PRESET_TEXT" val="添加目录标题"/>
  <p:tag name="KSO_WM_UNIT_TEXT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0313_4*l_h_i*1_3_3"/>
  <p:tag name="KSO_WM_TEMPLATE_CATEGORY" val="custom"/>
  <p:tag name="KSO_WM_TEMPLATE_INDEX" val="20230313"/>
  <p:tag name="KSO_WM_UNIT_LAYERLEVEL" val="1_1_1"/>
  <p:tag name="KSO_WM_TAG_VERSION" val="3.0"/>
  <p:tag name="KSO_WM_UNIT_TYPE" val="l_h_i"/>
  <p:tag name="KSO_WM_UNIT_INDEX" val="1_3_3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brightness&quot;:0,&quot;colorType&quot;:1,&quot;foreColorIndex&quot;:6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0313_4*l_h_i*1_4_1"/>
  <p:tag name="KSO_WM_TEMPLATE_CATEGORY" val="custom"/>
  <p:tag name="KSO_WM_TEMPLATE_INDEX" val="20230313"/>
  <p:tag name="KSO_WM_UNIT_LAYERLEVEL" val="1_1_1"/>
  <p:tag name="KSO_WM_TAG_VERSION" val="3.0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313_4*l_h_i*1_3_2"/>
  <p:tag name="KSO_WM_TEMPLATE_CATEGORY" val="custom"/>
  <p:tag name="KSO_WM_TEMPLATE_INDEX" val="2023031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23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313"/>
  <p:tag name="KSO_WM_UNIT_LAYERLEVEL" val="1_1_1"/>
  <p:tag name="KSO_WM_TAG_VERSION" val="3.0"/>
  <p:tag name="KSO_WM_BEAUTIFY_FLAG" val="#wm#"/>
  <p:tag name="KSO_WM_DIAGRAM_GROUP_CODE" val="l1-1"/>
  <p:tag name="KSO_WM_UNIT_TYPE" val="l_h_f"/>
  <p:tag name="KSO_WM_UNIT_ID" val="custom20230313_4*l_h_f*1_3_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PRESET_TEXT" val="添加目录标题"/>
  <p:tag name="KSO_WM_UNIT_TEXT_TYPE" val="1"/>
</p:tagLst>
</file>

<file path=ppt/tags/tag2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0313_4*l_h_i*1_4_3"/>
  <p:tag name="KSO_WM_TEMPLATE_CATEGORY" val="custom"/>
  <p:tag name="KSO_WM_TEMPLATE_INDEX" val="20230313"/>
  <p:tag name="KSO_WM_UNIT_LAYERLEVEL" val="1_1_1"/>
  <p:tag name="KSO_WM_TAG_VERSION" val="3.0"/>
  <p:tag name="KSO_WM_UNIT_TYPE" val="l_h_i"/>
  <p:tag name="KSO_WM_UNIT_INDEX" val="1_4_3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brightness&quot;:0,&quot;colorType&quot;:1,&quot;foreColorIndex&quot;:6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313_4*l_h_i*1_4_2"/>
  <p:tag name="KSO_WM_TEMPLATE_CATEGORY" val="custom"/>
  <p:tag name="KSO_WM_TEMPLATE_INDEX" val="2023031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26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313"/>
  <p:tag name="KSO_WM_UNIT_LAYERLEVEL" val="1_1_1"/>
  <p:tag name="KSO_WM_TAG_VERSION" val="3.0"/>
  <p:tag name="KSO_WM_BEAUTIFY_FLAG" val="#wm#"/>
  <p:tag name="KSO_WM_DIAGRAM_GROUP_CODE" val="l1-1"/>
  <p:tag name="KSO_WM_UNIT_TYPE" val="l_h_f"/>
  <p:tag name="KSO_WM_UNIT_ID" val="custom20230313_4*l_h_f*1_4_1"/>
  <p:tag name="KSO_WM_DIAGRAM_VERSION" val="3"/>
  <p:tag name="KSO_WM_DIAGRAM_MAX_ITEMCNT" val="6"/>
  <p:tag name="KSO_WM_DIAGRAM_MIN_ITEMCNT" val="2"/>
  <p:tag name="KSO_WM_DIAGRAM_VIRTUALLY_FRAME" val="{&quot;height&quot;:288.95001220703125,&quot;left&quot;:54.59999389648438,&quot;top&quot;:113.12499389648437,&quot;width&quot;:848.9500122070312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PRESET_TEXT" val="添加目录标题"/>
  <p:tag name="KSO_WM_UNIT_TEXT_TYPE" val="1"/>
</p:tagLst>
</file>

<file path=ppt/tags/tag227.xml><?xml version="1.0" encoding="utf-8"?>
<p:tagLst xmlns:p="http://schemas.openxmlformats.org/presentationml/2006/main">
  <p:tag name="KSO_WM_SLIDE_ID" val="custom20230313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0313"/>
  <p:tag name="KSO_WM_SLIDE_LAYOUT" val="a_l"/>
  <p:tag name="KSO_WM_SLIDE_LAYOUT_CNT" val="1_1"/>
  <p:tag name="KSO_WM_SLIDE_TYPE" val="contents"/>
  <p:tag name="KSO_WM_SLIDE_SUBTYPE" val="diag"/>
  <p:tag name="KSO_WM_SLIDE_THEME_ID" val="3303401"/>
  <p:tag name="KSO_WM_SLIDE_THEME_NAME" val="典雅线条之美主题"/>
</p:tagLst>
</file>

<file path=ppt/tags/tag228.xml><?xml version="1.0" encoding="utf-8"?>
<p:tagLst xmlns:p="http://schemas.openxmlformats.org/presentationml/2006/main">
  <p:tag name="KSO_WM_UNIT_ISCONTENTSTITLE" val="0"/>
  <p:tag name="KSO_WM_UNIT_ISNUMDGMTITLE" val="0"/>
  <p:tag name="KSO_WM_UNIT_PRESET_TEXT" val=" 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CONTENT_GROUP_TYPE" val="contentchip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&#10;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THEME_ID" val="3303401"/>
  <p:tag name="KSO_WM_SLIDE_THEME_NAME" val="典雅线条之美主题"/>
  <p:tag name="KSO_WM_SLIDE_TYPE" val="text"/>
</p:tagLst>
</file>

<file path=ppt/tags/tag232.xml><?xml version="1.0" encoding="utf-8"?>
<p:tagLst xmlns:p="http://schemas.openxmlformats.org/presentationml/2006/main">
  <p:tag name="KSO_WM_UNIT_ISCONTENTSTITLE" val="0"/>
  <p:tag name="KSO_WM_UNIT_ISNUMDGMTITLE" val="0"/>
  <p:tag name="KSO_WM_UNIT_PRESET_TEXT" val=" 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CONTENT_GROUP_TYPE" val="contentchip"/>
</p:tagLst>
</file>

<file path=ppt/tags/tag23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&#10;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2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THEME_ID" val="3303401"/>
  <p:tag name="KSO_WM_SLIDE_THEME_NAME" val="典雅线条之美主题"/>
  <p:tag name="KSO_WM_SLIDE_TYPE" val="text"/>
</p:tagLst>
</file>

<file path=ppt/tags/tag2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23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2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THEME_ID" val="3303401"/>
  <p:tag name="KSO_WM_SLIDE_THEME_NAME" val="典雅线条之美主题"/>
  <p:tag name="KSO_WM_SLIDE_TYPE" val="text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PRESET_TEXT" val=" 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CONTENT_GROUP_TYPE" val="contentchip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&#10;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THEME_ID" val="3303401"/>
  <p:tag name="KSO_WM_SLIDE_THEME_NAME" val="典雅线条之美主题"/>
  <p:tag name="KSO_WM_SLIDE_TYPE" val="text"/>
</p:tagLst>
</file>

<file path=ppt/tags/tag243.xml><?xml version="1.0" encoding="utf-8"?>
<p:tagLst xmlns:p="http://schemas.openxmlformats.org/presentationml/2006/main">
  <p:tag name="KSO_WM_UNIT_ISCONTENTSTITLE" val="0"/>
  <p:tag name="KSO_WM_UNIT_ISNUMDGMTITLE" val="0"/>
  <p:tag name="KSO_WM_UNIT_PRESET_TEXT" val=" 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CONTENT_GROUP_TYPE" val="contentchip"/>
</p:tagLst>
</file>

<file path=ppt/tags/tag2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&#10;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THEME_ID" val="3303401"/>
  <p:tag name="KSO_WM_SLIDE_THEME_NAME" val="典雅线条之美主题"/>
  <p:tag name="KSO_WM_SLIDE_TYPE" val="text"/>
</p:tagLst>
</file>

<file path=ppt/tags/tag247.xml><?xml version="1.0" encoding="utf-8"?>
<p:tagLst xmlns:p="http://schemas.openxmlformats.org/presentationml/2006/main">
  <p:tag name="commondata" val="eyJoZGlkIjoiMjBmNzFhNTE2ODA4NWNjMzY3MDUyM2Q1MGJjODVmODYifQ==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</p:tagLst>
</file>

<file path=ppt/tags/tag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</p:tagLst>
</file>

<file path=ppt/tags/tag29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PRESET_TEXT" val="PART ONE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UNIT_TYPE" val="i"/>
  <p:tag name="KSO_WM_UNIT_INDEX" val="5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3.0"/>
  <p:tag name="KSO_WM_UNIT_TYPE" val="i"/>
  <p:tag name="KSO_WM_UNIT_INDEX" val="6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3.0"/>
  <p:tag name="KSO_WM_UNIT_TYPE" val="i"/>
  <p:tag name="KSO_WM_UNIT_INDEX" val="7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5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5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CONTENT_GROUP_TYPE" val="titlestyle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UNIT_TYPE" val="i"/>
  <p:tag name="KSO_WM_UNIT_INDEX" val="5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UNIT_TYPE" val="i"/>
  <p:tag name="KSO_WM_UNIT_INDEX" val="6"/>
</p:tagLst>
</file>

<file path=ppt/tags/tag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UNIT_TYPE" val="i"/>
  <p:tag name="KSO_WM_UNIT_INDEX" val="7"/>
</p:tagLst>
</file>

<file path=ppt/tags/tag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UNIT_TYPE" val="i"/>
  <p:tag name="KSO_WM_UNIT_INDEX" val="8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313"/>
</p:tagLst>
</file>

<file path=ppt/theme/theme1.xml><?xml version="1.0" encoding="utf-8"?>
<a:theme xmlns:a="http://schemas.openxmlformats.org/drawingml/2006/main" name="Office 主题">
  <a:themeElements>
    <a:clrScheme name="自定义 103">
      <a:dk1>
        <a:srgbClr val="000000"/>
      </a:dk1>
      <a:lt1>
        <a:srgbClr val="FFFFFF"/>
      </a:lt1>
      <a:dk2>
        <a:srgbClr val="690D4D"/>
      </a:dk2>
      <a:lt2>
        <a:srgbClr val="FEF8FC"/>
      </a:lt2>
      <a:accent1>
        <a:srgbClr val="F187CD"/>
      </a:accent1>
      <a:accent2>
        <a:srgbClr val="DC95D4"/>
      </a:accent2>
      <a:accent3>
        <a:srgbClr val="C7A3DB"/>
      </a:accent3>
      <a:accent4>
        <a:srgbClr val="B1B1E3"/>
      </a:accent4>
      <a:accent5>
        <a:srgbClr val="9CBFEA"/>
      </a:accent5>
      <a:accent6>
        <a:srgbClr val="87CDF1"/>
      </a:accent6>
      <a:hlink>
        <a:srgbClr val="0563C1"/>
      </a:hlink>
      <a:folHlink>
        <a:srgbClr val="954F72"/>
      </a:folHlink>
    </a:clrScheme>
    <a:fontScheme name="自定义 95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03">
      <a:dk1>
        <a:srgbClr val="000000"/>
      </a:dk1>
      <a:lt1>
        <a:srgbClr val="FFFFFF"/>
      </a:lt1>
      <a:dk2>
        <a:srgbClr val="690D4D"/>
      </a:dk2>
      <a:lt2>
        <a:srgbClr val="FEF8FC"/>
      </a:lt2>
      <a:accent1>
        <a:srgbClr val="F187CD"/>
      </a:accent1>
      <a:accent2>
        <a:srgbClr val="DC95D4"/>
      </a:accent2>
      <a:accent3>
        <a:srgbClr val="C7A3DB"/>
      </a:accent3>
      <a:accent4>
        <a:srgbClr val="B1B1E3"/>
      </a:accent4>
      <a:accent5>
        <a:srgbClr val="9CBFEA"/>
      </a:accent5>
      <a:accent6>
        <a:srgbClr val="87CDF1"/>
      </a:accent6>
      <a:hlink>
        <a:srgbClr val="0563C1"/>
      </a:hlink>
      <a:folHlink>
        <a:srgbClr val="954F72"/>
      </a:folHlink>
    </a:clrScheme>
    <a:fontScheme name="自定义 95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WPS 演示</Application>
  <PresentationFormat>宽屏</PresentationFormat>
  <Paragraphs>64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MiSans</vt:lpstr>
      <vt:lpstr>Wingdings</vt:lpstr>
      <vt:lpstr>MiSans Normal</vt:lpstr>
      <vt:lpstr>MiSans Heavy</vt:lpstr>
      <vt:lpstr>Segoe Print</vt:lpstr>
      <vt:lpstr>Microsoft YaHei</vt:lpstr>
      <vt:lpstr>Arial Unicode MS</vt:lpstr>
      <vt:lpstr>Calibri</vt:lpstr>
      <vt:lpstr>MS PGothic</vt:lpstr>
      <vt:lpstr>MiSans Normal</vt:lpstr>
      <vt:lpstr>Office 主题</vt:lpstr>
      <vt:lpstr>1_Office 主题</vt:lpstr>
      <vt:lpstr>Japanese Club</vt:lpstr>
      <vt:lpstr>こんにちは！️</vt:lpstr>
      <vt:lpstr>PowerPoint 演示文稿</vt:lpstr>
      <vt:lpstr>唔理係咩理由， </vt:lpstr>
      <vt:lpstr>如果驚入我哋club發現唔好玩會唔會後悔？(‘◉⌓◉’)  咁我而家同你介紹下我哋今年會玩咩啦！</vt:lpstr>
      <vt:lpstr>MEETING内容</vt:lpstr>
      <vt:lpstr>PowerPoint 演示文稿</vt:lpstr>
      <vt:lpstr>添加文档标题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asus</cp:lastModifiedBy>
  <cp:revision>157</cp:revision>
  <dcterms:created xsi:type="dcterms:W3CDTF">2019-06-19T02:08:00Z</dcterms:created>
  <dcterms:modified xsi:type="dcterms:W3CDTF">2024-09-10T10:53:46Z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8DB5E51ECFFB48D0AE85905B1925ED0B_11</vt:lpwstr>
  </property>
</Properties>
</file>