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6"/>
  </p:handoutMasterIdLst>
  <p:sldIdLst>
    <p:sldId id="256" r:id="rId2"/>
    <p:sldId id="257" r:id="rId3"/>
    <p:sldId id="259" r:id="rId4"/>
    <p:sldId id="260" r:id="rId5"/>
    <p:sldId id="261" r:id="rId6"/>
    <p:sldId id="272" r:id="rId7"/>
    <p:sldId id="278" r:id="rId8"/>
    <p:sldId id="284" r:id="rId9"/>
    <p:sldId id="258" r:id="rId10"/>
    <p:sldId id="283" r:id="rId11"/>
    <p:sldId id="263" r:id="rId12"/>
    <p:sldId id="280" r:id="rId13"/>
    <p:sldId id="277" r:id="rId14"/>
    <p:sldId id="281" r:id="rId15"/>
    <p:sldId id="265" r:id="rId16"/>
    <p:sldId id="264" r:id="rId17"/>
    <p:sldId id="266" r:id="rId18"/>
    <p:sldId id="267" r:id="rId19"/>
    <p:sldId id="268" r:id="rId20"/>
    <p:sldId id="269" r:id="rId21"/>
    <p:sldId id="273" r:id="rId22"/>
    <p:sldId id="285" r:id="rId23"/>
    <p:sldId id="262" r:id="rId24"/>
    <p:sldId id="271" r:id="rId25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F19"/>
    <a:srgbClr val="FD740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09459-3FC2-48F6-B660-6075DB60A717}" type="datetimeFigureOut">
              <a:rPr lang="zh-HK" altLang="en-US" smtClean="0"/>
              <a:t>15/9/2023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B9CB6-9081-4631-866F-CC36A1379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41105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32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11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01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099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93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9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945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684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00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82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70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67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9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391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25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86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03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6A79D5-9666-4A12-838D-F0DCF9719C2B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D2BA98-7409-47CF-9635-9B7ED1D02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12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3.png"/><Relationship Id="rId4" Type="http://schemas.openxmlformats.org/officeDocument/2006/relationships/hyperlink" Target="http://www.ktgss.edu.hk/activities/1617activities/1123_sportsday/index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2400" b="1" dirty="0" err="1" smtClean="0"/>
              <a:t>Kwun</a:t>
            </a:r>
            <a:r>
              <a:rPr lang="en-US" altLang="zh-TW" sz="2400" b="1" dirty="0" smtClean="0"/>
              <a:t> Tong Government Secondary School</a:t>
            </a:r>
            <a:endParaRPr lang="zh-TW" altLang="en-US" sz="24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92398" y="3497577"/>
            <a:ext cx="6815669" cy="1436888"/>
          </a:xfrm>
        </p:spPr>
        <p:txBody>
          <a:bodyPr>
            <a:normAutofit fontScale="25000" lnSpcReduction="20000"/>
          </a:bodyPr>
          <a:lstStyle/>
          <a:p>
            <a:endParaRPr lang="en-US" altLang="zh-TW" sz="7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TW" sz="1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38</a:t>
            </a:r>
            <a:r>
              <a:rPr lang="en-US" altLang="zh-TW" sz="12800" b="1" baseline="30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</a:t>
            </a:r>
            <a:r>
              <a:rPr lang="en-US" altLang="zh-TW" sz="1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Annual Sports Day</a:t>
            </a:r>
          </a:p>
          <a:p>
            <a:r>
              <a:rPr lang="en-US" altLang="zh-TW" sz="1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2023-24</a:t>
            </a:r>
            <a:endParaRPr lang="zh-TW" altLang="en-US" sz="1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44" y="1871131"/>
            <a:ext cx="945308" cy="9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School Uniform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Roll Call		:		</a:t>
            </a:r>
            <a:r>
              <a:rPr lang="en-US" altLang="zh-TW" dirty="0" smtClean="0"/>
              <a:t>PE </a:t>
            </a:r>
            <a:r>
              <a:rPr lang="en-US" altLang="zh-TW" dirty="0"/>
              <a:t>Uniform </a:t>
            </a:r>
            <a:endParaRPr lang="en-US" altLang="zh-TW" dirty="0" smtClean="0"/>
          </a:p>
          <a:p>
            <a:r>
              <a:rPr lang="en-US" altLang="zh-TW" dirty="0" smtClean="0"/>
              <a:t>Competitors</a:t>
            </a:r>
            <a:r>
              <a:rPr lang="en-US" altLang="zh-TW" dirty="0"/>
              <a:t>	:		PE/House Tee + PE Shorts </a:t>
            </a:r>
            <a:endParaRPr lang="en-US" altLang="zh-TW" dirty="0" smtClean="0">
              <a:solidFill>
                <a:srgbClr val="FD7403"/>
              </a:solidFill>
            </a:endParaRPr>
          </a:p>
          <a:p>
            <a:r>
              <a:rPr lang="en-US" altLang="zh-TW" dirty="0" smtClean="0"/>
              <a:t>Relay</a:t>
            </a:r>
            <a:r>
              <a:rPr lang="en-US" altLang="zh-TW" dirty="0"/>
              <a:t>	 team	:		Identical tops in same color and </a:t>
            </a:r>
            <a:r>
              <a:rPr lang="en-US" altLang="zh-TW" dirty="0" smtClean="0"/>
              <a:t>styles</a:t>
            </a:r>
            <a:endParaRPr lang="en-US" altLang="zh-TW" dirty="0"/>
          </a:p>
          <a:p>
            <a:r>
              <a:rPr lang="en-US" altLang="zh-TW" dirty="0">
                <a:solidFill>
                  <a:srgbClr val="FF0000"/>
                </a:solidFill>
              </a:rPr>
              <a:t>Scouts/Red Cross/ Girls Guide…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921" y="1726661"/>
            <a:ext cx="1990177" cy="42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704151"/>
              </p:ext>
            </p:extLst>
          </p:nvPr>
        </p:nvGraphicFramePr>
        <p:xfrm>
          <a:off x="2195187" y="434958"/>
          <a:ext cx="8410876" cy="5948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5" imgW="45014953" imgH="31841910" progId="AcroExch.Document.7">
                  <p:embed/>
                </p:oleObj>
              </mc:Choice>
              <mc:Fallback>
                <p:oleObj name="Acrobat Document" r:id="rId5" imgW="45014953" imgH="318419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5187" y="434958"/>
                        <a:ext cx="8410876" cy="5948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467739" y="2792267"/>
            <a:ext cx="2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/>
              <a:t>Sing</a:t>
            </a:r>
            <a:r>
              <a:rPr lang="en-US" altLang="zh-TW" b="1" dirty="0" smtClean="0"/>
              <a:t>   </a:t>
            </a:r>
            <a:r>
              <a:rPr lang="en-US" altLang="zh-TW" sz="1200" b="1" dirty="0" smtClean="0"/>
              <a:t>Shun</a:t>
            </a:r>
            <a:r>
              <a:rPr lang="en-US" altLang="zh-TW" b="1" dirty="0" smtClean="0"/>
              <a:t>  </a:t>
            </a:r>
            <a:r>
              <a:rPr lang="en-US" altLang="zh-TW" sz="1200" b="1" dirty="0" err="1" smtClean="0"/>
              <a:t>Kan</a:t>
            </a:r>
            <a:r>
              <a:rPr lang="en-US" altLang="zh-TW" b="1" dirty="0" smtClean="0"/>
              <a:t>  </a:t>
            </a:r>
            <a:r>
              <a:rPr lang="en-US" altLang="zh-TW" sz="1200" b="1" dirty="0" smtClean="0"/>
              <a:t>Him</a:t>
            </a:r>
            <a:endParaRPr lang="zh-TW" altLang="en-US" sz="1200" b="1" dirty="0"/>
          </a:p>
        </p:txBody>
      </p:sp>
      <p:sp>
        <p:nvSpPr>
          <p:cNvPr id="3" name="向下箭號 2"/>
          <p:cNvSpPr/>
          <p:nvPr/>
        </p:nvSpPr>
        <p:spPr>
          <a:xfrm rot="10800000">
            <a:off x="6096000" y="4919502"/>
            <a:ext cx="609252" cy="102972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乘號 4"/>
          <p:cNvSpPr/>
          <p:nvPr/>
        </p:nvSpPr>
        <p:spPr>
          <a:xfrm>
            <a:off x="3422984" y="4919502"/>
            <a:ext cx="976021" cy="624563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乘號 6"/>
          <p:cNvSpPr/>
          <p:nvPr/>
        </p:nvSpPr>
        <p:spPr>
          <a:xfrm>
            <a:off x="8186443" y="4807198"/>
            <a:ext cx="976021" cy="624563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6593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Flag Raising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2050" name="Picture 2" descr="https://upload.wikimedia.org/wikipedia/commons/2/26/Tseung_Kwan_O_Sports_Ground_Main_Sports_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1701" r="4622" b="4516"/>
          <a:stretch/>
        </p:blipFill>
        <p:spPr bwMode="auto">
          <a:xfrm>
            <a:off x="0" y="2091264"/>
            <a:ext cx="11809607" cy="40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6568440" y="3025140"/>
            <a:ext cx="685800" cy="57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AutoShape 4" descr="blob:https://web.whatsapp.com/1d2bdf67-224d-4b35-9a9f-dc8466b827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" name="AutoShape 6" descr="blob:https://web.whatsapp.com/1d2bdf67-224d-4b35-9a9f-dc8466b8271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" name="AutoShape 8" descr="blob:https://web.whatsapp.com/1d2bdf67-224d-4b35-9a9f-dc8466b8271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03" y="2285999"/>
            <a:ext cx="1559275" cy="2079034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5250180" y="2179320"/>
            <a:ext cx="3474720" cy="16992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434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Lunch Arrangement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Time: around 1hour </a:t>
            </a:r>
            <a:r>
              <a:rPr lang="en-US" altLang="zh-TW" sz="3600" dirty="0" smtClean="0"/>
              <a:t>15mins </a:t>
            </a:r>
            <a:endParaRPr lang="en-US" altLang="zh-TW" sz="3600" dirty="0"/>
          </a:p>
        </p:txBody>
      </p:sp>
      <p:pic>
        <p:nvPicPr>
          <p:cNvPr id="4098" name="Picture 2" descr="http://kbprint.ca/wp-content/uploads/2015/04/keep-it-clean-logo-g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97" y="3375850"/>
            <a:ext cx="2216759" cy="277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1969135" y="98213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" name="AutoShape 4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" name="AutoShape 6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" name="AutoShape 8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8" name="AutoShape 10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2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544195" y="-144463"/>
            <a:ext cx="380682" cy="38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4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135" y="3353050"/>
            <a:ext cx="2047411" cy="2729881"/>
          </a:xfrm>
          <a:prstGeom prst="rect">
            <a:avLst/>
          </a:prstGeom>
        </p:spPr>
      </p:pic>
      <p:sp>
        <p:nvSpPr>
          <p:cNvPr id="12" name="AutoShape 2" descr="OK, But First Breakfast added a... - OK, But First Breakfas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3" name="AutoShape 4" descr="OK, But First Breakfast added a... - OK, But First Breakfas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306" y="2556932"/>
            <a:ext cx="3468334" cy="34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66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470" y="1367366"/>
            <a:ext cx="2297429" cy="3063238"/>
          </a:xfrm>
          <a:prstGeom prst="rect">
            <a:avLst/>
          </a:prstGeom>
        </p:spPr>
      </p:pic>
      <p:graphicFrame>
        <p:nvGraphicFramePr>
          <p:cNvPr id="5" name="內容版面配置區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967695"/>
              </p:ext>
            </p:extLst>
          </p:nvPr>
        </p:nvGraphicFramePr>
        <p:xfrm>
          <a:off x="1295401" y="982132"/>
          <a:ext cx="6725752" cy="475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4" imgW="45014953" imgH="31841910" progId="AcroExch.Document.7">
                  <p:embed/>
                </p:oleObj>
              </mc:Choice>
              <mc:Fallback>
                <p:oleObj name="Acrobat Document" r:id="rId4" imgW="45014953" imgH="318419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1" y="982132"/>
                        <a:ext cx="6725752" cy="4757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等腰三角形 5"/>
          <p:cNvSpPr/>
          <p:nvPr/>
        </p:nvSpPr>
        <p:spPr>
          <a:xfrm>
            <a:off x="3002280" y="3431540"/>
            <a:ext cx="647700" cy="6527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495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9378" y="2754949"/>
            <a:ext cx="9601196" cy="1303867"/>
          </a:xfrm>
        </p:spPr>
        <p:txBody>
          <a:bodyPr>
            <a:noAutofit/>
          </a:bodyPr>
          <a:lstStyle/>
          <a:p>
            <a: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(Heats Day) </a:t>
            </a:r>
            <a: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27 September,2023(Wed)</a:t>
            </a:r>
            <a:endParaRPr lang="zh-TW" alt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757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61" y="485290"/>
            <a:ext cx="5464123" cy="581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blob:https://web.whatsapp.com/1d2bdf67-224d-4b35-9a9f-dc8466b827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3741420" y="1310640"/>
            <a:ext cx="49149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3614561" y="2537460"/>
            <a:ext cx="49149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614561" y="4280014"/>
            <a:ext cx="49149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utoShape 4" descr="blob:https://web.whatsapp.com/9bbe01e2-d958-4692-804a-496db6eba0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894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77" y="532720"/>
            <a:ext cx="6196123" cy="578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接點 4"/>
          <p:cNvCxnSpPr/>
          <p:nvPr/>
        </p:nvCxnSpPr>
        <p:spPr>
          <a:xfrm flipV="1">
            <a:off x="3497580" y="868680"/>
            <a:ext cx="49149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18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9378" y="2754949"/>
            <a:ext cx="9601196" cy="1303867"/>
          </a:xfrm>
        </p:spPr>
        <p:txBody>
          <a:bodyPr>
            <a:noAutofit/>
          </a:bodyPr>
          <a:lstStyle/>
          <a:p>
            <a: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(Final) </a:t>
            </a:r>
            <a:b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zh-TW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28 September,2023(Thurs)</a:t>
            </a:r>
            <a:endParaRPr lang="zh-TW" alt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59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5" y="483598"/>
            <a:ext cx="5080480" cy="588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接點 4"/>
          <p:cNvCxnSpPr/>
          <p:nvPr/>
        </p:nvCxnSpPr>
        <p:spPr>
          <a:xfrm flipV="1">
            <a:off x="3732245" y="2377440"/>
            <a:ext cx="49149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3815035" y="4122420"/>
            <a:ext cx="49149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897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Cambria" panose="02040503050406030204" pitchFamily="18" charset="0"/>
                <a:ea typeface="Cambria" panose="02040503050406030204" pitchFamily="18" charset="0"/>
              </a:rPr>
              <a:t>38</a:t>
            </a:r>
            <a:r>
              <a:rPr lang="en-US" altLang="zh-TW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altLang="zh-TW" b="1" dirty="0">
                <a:latin typeface="Cambria" panose="02040503050406030204" pitchFamily="18" charset="0"/>
                <a:ea typeface="Cambria" panose="02040503050406030204" pitchFamily="18" charset="0"/>
              </a:rPr>
              <a:t> Annual Sports Day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Venue</a:t>
            </a:r>
            <a:r>
              <a:rPr lang="en-US" altLang="zh-TW" dirty="0"/>
              <a:t>: </a:t>
            </a:r>
            <a:r>
              <a:rPr lang="en-US" altLang="zh-TW" dirty="0" err="1"/>
              <a:t>Tseung</a:t>
            </a:r>
            <a:r>
              <a:rPr lang="en-US" altLang="zh-TW" dirty="0"/>
              <a:t> Kwan O</a:t>
            </a:r>
            <a:r>
              <a:rPr lang="en-US" altLang="zh-TW" dirty="0" smtClean="0"/>
              <a:t> </a:t>
            </a:r>
            <a:r>
              <a:rPr lang="en-US" altLang="zh-TW" dirty="0"/>
              <a:t>Sports </a:t>
            </a:r>
            <a:r>
              <a:rPr lang="en-US" altLang="zh-TW" dirty="0" smtClean="0"/>
              <a:t>Ground</a:t>
            </a:r>
          </a:p>
          <a:p>
            <a:r>
              <a:rPr lang="en-US" altLang="zh-TW" dirty="0" smtClean="0"/>
              <a:t>Date &amp; Time: </a:t>
            </a:r>
          </a:p>
          <a:p>
            <a:pPr marL="0" indent="0">
              <a:buNone/>
            </a:pPr>
            <a:r>
              <a:rPr lang="en-US" altLang="zh-TW" dirty="0" smtClean="0"/>
              <a:t>27 September, 2023  (Heats) </a:t>
            </a:r>
            <a:r>
              <a:rPr lang="en-US" altLang="zh-TW" dirty="0" smtClean="0">
                <a:solidFill>
                  <a:srgbClr val="FF0000"/>
                </a:solidFill>
              </a:rPr>
              <a:t>08:00 </a:t>
            </a:r>
            <a:r>
              <a:rPr lang="en-US" altLang="zh-TW" dirty="0">
                <a:solidFill>
                  <a:srgbClr val="FF0000"/>
                </a:solidFill>
              </a:rPr>
              <a:t>a.m. </a:t>
            </a:r>
            <a:r>
              <a:rPr lang="en-US" altLang="zh-TW" dirty="0" smtClean="0"/>
              <a:t>– </a:t>
            </a:r>
            <a:r>
              <a:rPr lang="en-US" altLang="zh-TW" dirty="0"/>
              <a:t>04:00 p.m.</a:t>
            </a:r>
          </a:p>
          <a:p>
            <a:pPr marL="0" indent="0">
              <a:buNone/>
            </a:pPr>
            <a:r>
              <a:rPr lang="en-US" altLang="zh-TW" dirty="0" smtClean="0"/>
              <a:t>28 </a:t>
            </a:r>
            <a:r>
              <a:rPr lang="en-US" altLang="zh-TW" dirty="0"/>
              <a:t>September, </a:t>
            </a:r>
            <a:r>
              <a:rPr lang="en-US" altLang="zh-TW" dirty="0" smtClean="0"/>
              <a:t>2023 (Final) </a:t>
            </a:r>
            <a:r>
              <a:rPr lang="en-US" altLang="zh-TW" dirty="0" smtClean="0">
                <a:solidFill>
                  <a:srgbClr val="FF0000"/>
                </a:solidFill>
              </a:rPr>
              <a:t>08:00 </a:t>
            </a:r>
            <a:r>
              <a:rPr lang="en-US" altLang="zh-TW" dirty="0">
                <a:solidFill>
                  <a:srgbClr val="FF0000"/>
                </a:solidFill>
              </a:rPr>
              <a:t>a.m. </a:t>
            </a:r>
            <a:r>
              <a:rPr lang="en-US" altLang="zh-TW" dirty="0"/>
              <a:t>– </a:t>
            </a:r>
            <a:r>
              <a:rPr lang="en-US" altLang="zh-TW" dirty="0" smtClean="0"/>
              <a:t> 01:00 </a:t>
            </a:r>
            <a:r>
              <a:rPr lang="en-US" altLang="zh-TW" dirty="0"/>
              <a:t>p.m.</a:t>
            </a:r>
            <a:r>
              <a:rPr lang="en-US" altLang="zh-TW" dirty="0" smtClean="0"/>
              <a:t>			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06" y="2749559"/>
            <a:ext cx="3976399" cy="2982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4818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0271" t="10330" r="23378" b="10270"/>
          <a:stretch/>
        </p:blipFill>
        <p:spPr>
          <a:xfrm>
            <a:off x="2648465" y="608982"/>
            <a:ext cx="6870357" cy="5445211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430162" y="4654378"/>
            <a:ext cx="7323437" cy="97206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9423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12592" t="16024" r="13378" b="6186"/>
          <a:stretch/>
        </p:blipFill>
        <p:spPr>
          <a:xfrm>
            <a:off x="1295401" y="831433"/>
            <a:ext cx="9309311" cy="5502414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1155975" y="937265"/>
            <a:ext cx="2693773" cy="86988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圓角矩形 6"/>
          <p:cNvSpPr/>
          <p:nvPr/>
        </p:nvSpPr>
        <p:spPr>
          <a:xfrm>
            <a:off x="9111049" y="659026"/>
            <a:ext cx="1391308" cy="423424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153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Sports day preparation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21/9,  25/9,  26/9  ( 4:45-5:15 )       </a:t>
            </a:r>
          </a:p>
          <a:p>
            <a:r>
              <a:rPr lang="en-US" altLang="zh-HK" dirty="0" smtClean="0"/>
              <a:t>School playground </a:t>
            </a:r>
          </a:p>
          <a:p>
            <a:r>
              <a:rPr lang="en-US" altLang="zh-HK" dirty="0" smtClean="0"/>
              <a:t>Refer to house captain </a:t>
            </a:r>
          </a:p>
          <a:p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728659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439" y="3423101"/>
            <a:ext cx="3261360" cy="2713608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54923" y="2499771"/>
            <a:ext cx="111754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mind your personal </a:t>
            </a:r>
            <a:r>
              <a:rPr lang="en-US" altLang="zh-TW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belongings!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2" name="Picture 4" descr="https://tenhourguy.com/wp-content/uploads/2016/09/exclamation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38" y="637093"/>
            <a:ext cx="1826163" cy="16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ngimg.com/upload/wallet_PNG75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02" y="4019292"/>
            <a:ext cx="1739927" cy="17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20596769">
            <a:off x="2290317" y="4127757"/>
            <a:ext cx="1017356" cy="17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84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94521" y="2664289"/>
            <a:ext cx="111874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 smtClean="0">
                <a:ln w="0"/>
                <a:solidFill>
                  <a:srgbClr val="FB8F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Extra Bold" panose="02060903040505020403" pitchFamily="18" charset="0"/>
              </a:rPr>
              <a:t>Be safe and Have Fun!</a:t>
            </a:r>
            <a:endParaRPr lang="zh-TW" altLang="en-US" sz="5400" b="0" cap="none" spc="0" dirty="0">
              <a:ln w="0"/>
              <a:solidFill>
                <a:srgbClr val="FB8F1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22591" r="-168" b="15555"/>
          <a:stretch/>
        </p:blipFill>
        <p:spPr>
          <a:xfrm>
            <a:off x="1188721" y="2094098"/>
            <a:ext cx="9639300" cy="399428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8721" y="1147232"/>
            <a:ext cx="9601196" cy="3318936"/>
          </a:xfrm>
        </p:spPr>
        <p:txBody>
          <a:bodyPr>
            <a:normAutofit/>
          </a:bodyPr>
          <a:lstStyle/>
          <a:p>
            <a:pPr algn="ctr"/>
            <a:r>
              <a:rPr lang="en-US" altLang="zh-HK" sz="4400" dirty="0" smtClean="0">
                <a:solidFill>
                  <a:srgbClr val="FB8F19"/>
                </a:solidFill>
              </a:rPr>
              <a:t>Be Safe and Have Fun</a:t>
            </a:r>
            <a:endParaRPr lang="zh-HK" altLang="en-US" sz="4400" dirty="0">
              <a:solidFill>
                <a:srgbClr val="FB8F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5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84" y="478280"/>
            <a:ext cx="5035420" cy="590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橢圓 5"/>
          <p:cNvSpPr/>
          <p:nvPr/>
        </p:nvSpPr>
        <p:spPr>
          <a:xfrm>
            <a:off x="7203233" y="2556588"/>
            <a:ext cx="1054359" cy="1045028"/>
          </a:xfrm>
          <a:prstGeom prst="ellipse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17" y="5206482"/>
            <a:ext cx="1343230" cy="10958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10" y="261257"/>
            <a:ext cx="1288108" cy="1050904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 flipH="1" flipV="1">
            <a:off x="8285584" y="970384"/>
            <a:ext cx="686285" cy="4046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971869" y="1190392"/>
            <a:ext cx="263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Hang </a:t>
            </a:r>
            <a:r>
              <a:rPr lang="en-US" altLang="zh-TW" b="1" dirty="0" err="1" smtClean="0"/>
              <a:t>Hau</a:t>
            </a:r>
            <a:r>
              <a:rPr lang="en-US" altLang="zh-TW" b="1" dirty="0" smtClean="0"/>
              <a:t> MTR Station</a:t>
            </a:r>
            <a:endParaRPr lang="zh-TW" altLang="en-US" b="1" dirty="0"/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2995127" y="5122505"/>
            <a:ext cx="1865053" cy="5505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419877" y="4753173"/>
            <a:ext cx="336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Tseung</a:t>
            </a:r>
            <a:r>
              <a:rPr lang="en-US" altLang="zh-TW" b="1" dirty="0" smtClean="0"/>
              <a:t> Kwan O MTR Station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06934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70" y="540274"/>
            <a:ext cx="5349614" cy="578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35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20" y="549373"/>
            <a:ext cx="6472054" cy="575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942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7163" y="978927"/>
            <a:ext cx="9601196" cy="1303867"/>
          </a:xfrm>
        </p:spPr>
        <p:txBody>
          <a:bodyPr/>
          <a:lstStyle/>
          <a:p>
            <a:r>
              <a:rPr lang="en-US" altLang="zh-TW" dirty="0" smtClean="0"/>
              <a:t>FYI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altLang="zh-TW" sz="2000" dirty="0" smtClean="0">
              <a:hlinkClick r:id="rId4"/>
            </a:endParaRPr>
          </a:p>
          <a:p>
            <a:pPr marL="0" indent="0" algn="ctr">
              <a:buNone/>
            </a:pPr>
            <a:endParaRPr lang="en-GB" altLang="zh-TW" sz="2000" dirty="0">
              <a:hlinkClick r:id="rId4"/>
            </a:endParaRPr>
          </a:p>
          <a:p>
            <a:pPr marL="0" indent="0" algn="ctr">
              <a:buNone/>
            </a:pPr>
            <a:endParaRPr lang="en-GB" altLang="zh-TW" sz="2000" dirty="0" smtClean="0">
              <a:hlinkClick r:id="rId4"/>
            </a:endParaRPr>
          </a:p>
          <a:p>
            <a:pPr marL="0" indent="0" algn="ctr">
              <a:buNone/>
            </a:pPr>
            <a:endParaRPr lang="en-GB" altLang="zh-TW" sz="2000" dirty="0">
              <a:hlinkClick r:id="rId4"/>
            </a:endParaRPr>
          </a:p>
          <a:p>
            <a:pPr marL="0" indent="0" algn="ctr">
              <a:buNone/>
            </a:pPr>
            <a:endParaRPr lang="en-GB" altLang="zh-TW" sz="2000" dirty="0" smtClean="0">
              <a:hlinkClick r:id="rId4"/>
            </a:endParaRPr>
          </a:p>
          <a:p>
            <a:pPr marL="0" indent="0" algn="ctr">
              <a:buNone/>
            </a:pPr>
            <a:endParaRPr lang="en-GB" altLang="zh-TW" sz="2000" dirty="0">
              <a:hlinkClick r:id="rId4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l="-541" t="9489" r="20743" b="10030"/>
          <a:stretch/>
        </p:blipFill>
        <p:spPr>
          <a:xfrm>
            <a:off x="2347784" y="1530297"/>
            <a:ext cx="7718854" cy="4071434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 rot="5817467">
            <a:off x="5379307" y="3322941"/>
            <a:ext cx="1433384" cy="27525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141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8178" r="-3355"/>
          <a:stretch/>
        </p:blipFill>
        <p:spPr>
          <a:xfrm>
            <a:off x="1815026" y="1104899"/>
            <a:ext cx="8685334" cy="471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0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Cambria" panose="02040503050406030204" pitchFamily="18" charset="0"/>
                <a:ea typeface="Cambria" panose="02040503050406030204" pitchFamily="18" charset="0"/>
              </a:rPr>
              <a:t>38</a:t>
            </a:r>
            <a:r>
              <a:rPr lang="en-US" altLang="zh-TW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altLang="zh-TW" b="1" dirty="0">
                <a:latin typeface="Cambria" panose="02040503050406030204" pitchFamily="18" charset="0"/>
                <a:ea typeface="Cambria" panose="02040503050406030204" pitchFamily="18" charset="0"/>
              </a:rPr>
              <a:t> Annual Sports </a:t>
            </a:r>
            <a:r>
              <a:rPr lang="en-US" altLang="zh-TW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Day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No. of participants  : </a:t>
            </a:r>
            <a:r>
              <a:rPr lang="en-US" altLang="zh-TW" dirty="0" smtClean="0"/>
              <a:t>530 </a:t>
            </a:r>
            <a:r>
              <a:rPr lang="en-US" altLang="zh-TW" dirty="0"/>
              <a:t>	</a:t>
            </a:r>
            <a:r>
              <a:rPr lang="en-US" altLang="zh-TW" dirty="0" smtClean="0"/>
              <a:t> </a:t>
            </a:r>
            <a:r>
              <a:rPr lang="en-US" altLang="zh-TW" dirty="0"/>
              <a:t>(</a:t>
            </a:r>
            <a:r>
              <a:rPr lang="en-US" altLang="zh-TW" dirty="0" smtClean="0"/>
              <a:t>18/9)                    </a:t>
            </a:r>
            <a:r>
              <a:rPr lang="en-US" altLang="zh-TW" dirty="0" smtClean="0">
                <a:solidFill>
                  <a:srgbClr val="FF0000"/>
                </a:solidFill>
              </a:rPr>
              <a:t>416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Total Entries		    : </a:t>
            </a:r>
            <a:r>
              <a:rPr lang="en-US" altLang="zh-TW" dirty="0" smtClean="0"/>
              <a:t>1044      </a:t>
            </a:r>
            <a:r>
              <a:rPr lang="en-US" altLang="zh-TW" dirty="0"/>
              <a:t>(</a:t>
            </a:r>
            <a:r>
              <a:rPr lang="en-US" altLang="zh-TW" dirty="0" smtClean="0"/>
              <a:t>18/9)                    </a:t>
            </a:r>
            <a:r>
              <a:rPr lang="en-US" altLang="zh-TW" dirty="0" smtClean="0">
                <a:solidFill>
                  <a:srgbClr val="FF0000"/>
                </a:solidFill>
              </a:rPr>
              <a:t>848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No. of students helpers	: 150 		(18</a:t>
            </a:r>
            <a:r>
              <a:rPr lang="en-US" altLang="zh-TW" dirty="0" smtClean="0"/>
              <a:t>%)       </a:t>
            </a:r>
            <a:r>
              <a:rPr lang="en-US" altLang="zh-TW" dirty="0" smtClean="0">
                <a:solidFill>
                  <a:srgbClr val="7030A0"/>
                </a:solidFill>
              </a:rPr>
              <a:t>22/9/2023 Friday </a:t>
            </a:r>
            <a:endParaRPr lang="en-US" altLang="zh-TW" dirty="0">
              <a:solidFill>
                <a:srgbClr val="7030A0"/>
              </a:solidFill>
            </a:endParaRPr>
          </a:p>
          <a:p>
            <a:r>
              <a:rPr lang="en-US" altLang="zh-TW" dirty="0"/>
              <a:t>Guest of honor	: Ms. Leung Kam </a:t>
            </a:r>
            <a:r>
              <a:rPr lang="en-US" altLang="zh-TW" dirty="0" err="1"/>
              <a:t>Kiu</a:t>
            </a:r>
            <a:r>
              <a:rPr lang="en-US" altLang="zh-TW" dirty="0"/>
              <a:t> Vicki</a:t>
            </a:r>
          </a:p>
          <a:p>
            <a:r>
              <a:rPr lang="en-US" altLang="zh-TW" dirty="0"/>
              <a:t>               (Our former discipline mistress )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06674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Roll Call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Taken by prefects between </a:t>
            </a:r>
            <a:r>
              <a:rPr lang="en-US" altLang="zh-TW" dirty="0" smtClean="0">
                <a:solidFill>
                  <a:srgbClr val="FF0000"/>
                </a:solidFill>
              </a:rPr>
              <a:t>7:35 </a:t>
            </a:r>
            <a:r>
              <a:rPr lang="en-US" altLang="zh-TW" dirty="0" smtClean="0">
                <a:solidFill>
                  <a:srgbClr val="FF0000"/>
                </a:solidFill>
              </a:rPr>
              <a:t>a.m. </a:t>
            </a:r>
            <a:r>
              <a:rPr lang="en-US" altLang="zh-TW" dirty="0">
                <a:solidFill>
                  <a:srgbClr val="FF0000"/>
                </a:solidFill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</a:rPr>
              <a:t>8:00 a.m. </a:t>
            </a:r>
            <a:r>
              <a:rPr lang="en-US" altLang="zh-TW" dirty="0"/>
              <a:t>at the entrance of the </a:t>
            </a:r>
            <a:r>
              <a:rPr lang="en-US" altLang="zh-TW" dirty="0" err="1"/>
              <a:t>Tseung</a:t>
            </a:r>
            <a:r>
              <a:rPr lang="en-US" altLang="zh-TW" dirty="0"/>
              <a:t> Kwan O Sports Ground. </a:t>
            </a:r>
          </a:p>
          <a:p>
            <a:r>
              <a:rPr lang="en-US" altLang="zh-TW" b="1" dirty="0">
                <a:solidFill>
                  <a:srgbClr val="FF0066"/>
                </a:solidFill>
              </a:rPr>
              <a:t>Please bring your Student </a:t>
            </a:r>
            <a:r>
              <a:rPr lang="en-US" altLang="zh-TW" b="1" dirty="0" smtClean="0">
                <a:solidFill>
                  <a:srgbClr val="FF0066"/>
                </a:solidFill>
              </a:rPr>
              <a:t>Card !</a:t>
            </a:r>
            <a:endParaRPr lang="en-US" altLang="zh-TW" b="1" dirty="0">
              <a:solidFill>
                <a:srgbClr val="FF0066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494">
            <a:off x="6821927" y="3820366"/>
            <a:ext cx="2364732" cy="15804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8727">
            <a:off x="7057386" y="4190063"/>
            <a:ext cx="545960" cy="5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76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0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1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2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3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4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5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6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7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18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2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3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4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5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6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7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8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ppt/theme/themeOverride9.xml><?xml version="1.0" encoding="utf-8"?>
<a:themeOverride xmlns:a="http://schemas.openxmlformats.org/drawingml/2006/main">
  <a:clrScheme name="有機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13812</TotalTime>
  <Words>163</Words>
  <Application>Microsoft Office PowerPoint</Application>
  <PresentationFormat>寬螢幕</PresentationFormat>
  <Paragraphs>43</Paragraphs>
  <Slides>24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4" baseType="lpstr">
      <vt:lpstr>Microsoft YaHei UI</vt:lpstr>
      <vt:lpstr>微軟正黑體</vt:lpstr>
      <vt:lpstr>新細明體</vt:lpstr>
      <vt:lpstr>Arial</vt:lpstr>
      <vt:lpstr>Calibri</vt:lpstr>
      <vt:lpstr>Cambria</vt:lpstr>
      <vt:lpstr>Garamond</vt:lpstr>
      <vt:lpstr>Rockwell Extra Bold</vt:lpstr>
      <vt:lpstr>有機</vt:lpstr>
      <vt:lpstr>Acrobat Document</vt:lpstr>
      <vt:lpstr>Kwun Tong Government Secondary School</vt:lpstr>
      <vt:lpstr>38th Annual Sports Day</vt:lpstr>
      <vt:lpstr>PowerPoint 簡報</vt:lpstr>
      <vt:lpstr>PowerPoint 簡報</vt:lpstr>
      <vt:lpstr>PowerPoint 簡報</vt:lpstr>
      <vt:lpstr>FYI</vt:lpstr>
      <vt:lpstr>PowerPoint 簡報</vt:lpstr>
      <vt:lpstr>38th Annual Sports Day</vt:lpstr>
      <vt:lpstr>Roll Call</vt:lpstr>
      <vt:lpstr>School Uniform</vt:lpstr>
      <vt:lpstr>PowerPoint 簡報</vt:lpstr>
      <vt:lpstr>Flag Raising</vt:lpstr>
      <vt:lpstr>Lunch Arrangement </vt:lpstr>
      <vt:lpstr>PowerPoint 簡報</vt:lpstr>
      <vt:lpstr> (Heats Day)  27 September,2023(Wed)</vt:lpstr>
      <vt:lpstr>PowerPoint 簡報</vt:lpstr>
      <vt:lpstr>PowerPoint 簡報</vt:lpstr>
      <vt:lpstr> (Final)  28 September,2023(Thurs)</vt:lpstr>
      <vt:lpstr>PowerPoint 簡報</vt:lpstr>
      <vt:lpstr>PowerPoint 簡報</vt:lpstr>
      <vt:lpstr>PowerPoint 簡報</vt:lpstr>
      <vt:lpstr>Sports day preparation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Kwun Tong Government Secondary School</dc:title>
  <dc:creator>Yu Tsz Ming</dc:creator>
  <cp:lastModifiedBy>Yau Shing Kit</cp:lastModifiedBy>
  <cp:revision>50</cp:revision>
  <cp:lastPrinted>2016-12-08T00:09:49Z</cp:lastPrinted>
  <dcterms:created xsi:type="dcterms:W3CDTF">2016-11-30T06:37:09Z</dcterms:created>
  <dcterms:modified xsi:type="dcterms:W3CDTF">2023-09-18T08:33:35Z</dcterms:modified>
</cp:coreProperties>
</file>