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3"/>
  </p:handoutMasterIdLst>
  <p:sldIdLst>
    <p:sldId id="256" r:id="rId2"/>
    <p:sldId id="257" r:id="rId3"/>
    <p:sldId id="259" r:id="rId4"/>
    <p:sldId id="292" r:id="rId5"/>
    <p:sldId id="281" r:id="rId6"/>
    <p:sldId id="282" r:id="rId7"/>
    <p:sldId id="258" r:id="rId8"/>
    <p:sldId id="270" r:id="rId9"/>
    <p:sldId id="285" r:id="rId10"/>
    <p:sldId id="289" r:id="rId11"/>
    <p:sldId id="290" r:id="rId12"/>
    <p:sldId id="263" r:id="rId13"/>
    <p:sldId id="288" r:id="rId14"/>
    <p:sldId id="277" r:id="rId15"/>
    <p:sldId id="283" r:id="rId16"/>
    <p:sldId id="284" r:id="rId17"/>
    <p:sldId id="293" r:id="rId18"/>
    <p:sldId id="262" r:id="rId19"/>
    <p:sldId id="280" r:id="rId20"/>
    <p:sldId id="291" r:id="rId21"/>
    <p:sldId id="271" r:id="rId2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403"/>
    <a:srgbClr val="FB8F19"/>
    <a:srgbClr val="FF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09459-3FC2-48F6-B660-6075DB60A717}" type="datetimeFigureOut">
              <a:rPr lang="zh-HK" altLang="en-US" smtClean="0"/>
              <a:t>12/10/2024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9CB6-9081-4631-866F-CC36A13792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1105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832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117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50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09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93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89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945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684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0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82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0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67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19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39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254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86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03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6A79D5-9666-4A12-838D-F0DCF9719C2B}" type="datetimeFigureOut">
              <a:rPr lang="zh-TW" altLang="en-US" smtClean="0"/>
              <a:t>2024/10/12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D2BA98-7409-47CF-9635-9B7ED1D02F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12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873631" y="1913467"/>
            <a:ext cx="6815669" cy="1515533"/>
          </a:xfrm>
        </p:spPr>
        <p:txBody>
          <a:bodyPr/>
          <a:lstStyle/>
          <a:p>
            <a:r>
              <a:rPr lang="en-US" altLang="zh-TW" sz="2400" b="1" dirty="0" err="1"/>
              <a:t>Kwun</a:t>
            </a:r>
            <a:r>
              <a:rPr lang="en-US" altLang="zh-TW" sz="2400" b="1" dirty="0"/>
              <a:t> Tong Government Secondary School</a:t>
            </a:r>
            <a:endParaRPr lang="zh-TW" altLang="en-US" sz="24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64795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5400" b="1" dirty="0"/>
              <a:t>39</a:t>
            </a:r>
            <a:r>
              <a:rPr lang="en-US" altLang="zh-TW" sz="5400" b="1" baseline="30000" dirty="0"/>
              <a:t>th</a:t>
            </a:r>
            <a:r>
              <a:rPr lang="en-US" altLang="zh-TW" sz="5400" b="1" dirty="0"/>
              <a:t> annual</a:t>
            </a:r>
          </a:p>
          <a:p>
            <a:r>
              <a:rPr lang="en-US" altLang="zh-TW" sz="5400" b="1" dirty="0"/>
              <a:t> Sports Day</a:t>
            </a:r>
            <a:endParaRPr lang="zh-TW" altLang="en-US" sz="5400" b="1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44" y="1871131"/>
            <a:ext cx="945308" cy="9453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8488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09464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0271" t="10330" r="23378" b="10270"/>
          <a:stretch/>
        </p:blipFill>
        <p:spPr>
          <a:xfrm>
            <a:off x="2660820" y="601362"/>
            <a:ext cx="6870357" cy="544521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2520779" y="4802659"/>
            <a:ext cx="7125730" cy="58488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9794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2592" t="16024" r="13378" b="6186"/>
          <a:stretch/>
        </p:blipFill>
        <p:spPr>
          <a:xfrm>
            <a:off x="1213909" y="884773"/>
            <a:ext cx="9206956" cy="544191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9111049" y="659026"/>
            <a:ext cx="1391308" cy="423424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圓角矩形 5"/>
          <p:cNvSpPr/>
          <p:nvPr/>
        </p:nvSpPr>
        <p:spPr>
          <a:xfrm>
            <a:off x="3587167" y="563881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1087395" y="884773"/>
            <a:ext cx="2693773" cy="86988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592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467739" y="2792267"/>
            <a:ext cx="28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/>
              <a:t>Him</a:t>
            </a:r>
            <a:r>
              <a:rPr lang="en-US" altLang="zh-TW" b="1" dirty="0"/>
              <a:t>  </a:t>
            </a:r>
            <a:r>
              <a:rPr lang="en-US" altLang="zh-TW" sz="1200" b="1" dirty="0"/>
              <a:t>Shun</a:t>
            </a:r>
            <a:r>
              <a:rPr lang="en-US" altLang="zh-TW" b="1" dirty="0"/>
              <a:t>  </a:t>
            </a:r>
            <a:r>
              <a:rPr lang="en-US" altLang="zh-TW" sz="1200" b="1" dirty="0" err="1"/>
              <a:t>Kan</a:t>
            </a:r>
            <a:r>
              <a:rPr lang="en-US" altLang="zh-TW" b="1" dirty="0"/>
              <a:t>  </a:t>
            </a:r>
            <a:r>
              <a:rPr lang="en-US" altLang="zh-TW" sz="1200" b="1" dirty="0"/>
              <a:t>Sing</a:t>
            </a:r>
            <a:endParaRPr lang="zh-TW" altLang="en-US" sz="12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995905" y="5734602"/>
            <a:ext cx="716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b="1" dirty="0"/>
              <a:t>KAN</a:t>
            </a:r>
            <a:endParaRPr lang="zh-HK" alt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636477" y="5700898"/>
            <a:ext cx="862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b="1" dirty="0"/>
              <a:t>SHUN</a:t>
            </a:r>
            <a:endParaRPr lang="zh-HK" altLang="en-US" sz="12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782090" y="5718778"/>
            <a:ext cx="862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b="1" dirty="0"/>
              <a:t>SING</a:t>
            </a:r>
            <a:endParaRPr lang="zh-HK" altLang="en-US" sz="1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36356" y="5693037"/>
            <a:ext cx="862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b="1" dirty="0"/>
              <a:t>HIM</a:t>
            </a:r>
            <a:endParaRPr lang="zh-HK" altLang="en-US" sz="1200" b="1" dirty="0"/>
          </a:p>
        </p:txBody>
      </p:sp>
      <p:sp>
        <p:nvSpPr>
          <p:cNvPr id="4" name="矩形 3"/>
          <p:cNvSpPr/>
          <p:nvPr/>
        </p:nvSpPr>
        <p:spPr>
          <a:xfrm>
            <a:off x="6886268" y="5200409"/>
            <a:ext cx="727584" cy="12622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3567908" y="5209706"/>
            <a:ext cx="805764" cy="1259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7673084" y="5200409"/>
            <a:ext cx="782307" cy="12622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4411002" y="5190958"/>
            <a:ext cx="749486" cy="126226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17" name="內容版面配置區 16">
            <a:extLst>
              <a:ext uri="{FF2B5EF4-FFF2-40B4-BE49-F238E27FC236}">
                <a16:creationId xmlns:a16="http://schemas.microsoft.com/office/drawing/2014/main" id="{90127C5F-645A-408D-B64C-77B5CDD79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0F5F7FC-2FB2-4DC8-9A60-F0C6F0272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51" t="18227" r="4495" b="8256"/>
          <a:stretch/>
        </p:blipFill>
        <p:spPr>
          <a:xfrm>
            <a:off x="277799" y="217960"/>
            <a:ext cx="11787404" cy="65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0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467739" y="2792267"/>
            <a:ext cx="28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/>
              <a:t>Him</a:t>
            </a:r>
            <a:r>
              <a:rPr lang="en-US" altLang="zh-TW" b="1" dirty="0"/>
              <a:t>  </a:t>
            </a:r>
            <a:r>
              <a:rPr lang="en-US" altLang="zh-TW" sz="1200" b="1" dirty="0"/>
              <a:t>Shun</a:t>
            </a:r>
            <a:r>
              <a:rPr lang="en-US" altLang="zh-TW" b="1" dirty="0"/>
              <a:t>  </a:t>
            </a:r>
            <a:r>
              <a:rPr lang="en-US" altLang="zh-TW" sz="1200" b="1" dirty="0" err="1"/>
              <a:t>Kan</a:t>
            </a:r>
            <a:r>
              <a:rPr lang="en-US" altLang="zh-TW" b="1" dirty="0"/>
              <a:t>  </a:t>
            </a:r>
            <a:r>
              <a:rPr lang="en-US" altLang="zh-TW" sz="1200" b="1" dirty="0"/>
              <a:t>Sing</a:t>
            </a:r>
            <a:endParaRPr lang="zh-TW" altLang="en-US" sz="1200" b="1" dirty="0"/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6" t="10708" r="1286" b="2384"/>
          <a:stretch/>
        </p:blipFill>
        <p:spPr>
          <a:xfrm>
            <a:off x="540787" y="787163"/>
            <a:ext cx="10717427" cy="570882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52435" y="5642312"/>
            <a:ext cx="716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b="1" dirty="0"/>
              <a:t>KAN</a:t>
            </a:r>
            <a:endParaRPr lang="zh-HK" altLang="en-US" sz="1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600456" y="5709057"/>
            <a:ext cx="862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b="1" dirty="0"/>
              <a:t>SHUN</a:t>
            </a:r>
            <a:endParaRPr lang="zh-HK" altLang="en-US" sz="12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28580" y="5624468"/>
            <a:ext cx="862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400" b="1" dirty="0"/>
              <a:t>SING</a:t>
            </a:r>
            <a:endParaRPr lang="zh-HK" altLang="en-US" sz="14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80045" y="5669467"/>
            <a:ext cx="862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b="1" dirty="0"/>
              <a:t>HIM</a:t>
            </a:r>
            <a:endParaRPr lang="zh-HK" altLang="en-US" sz="1200" b="1" dirty="0"/>
          </a:p>
        </p:txBody>
      </p:sp>
      <p:sp>
        <p:nvSpPr>
          <p:cNvPr id="4" name="矩形 3"/>
          <p:cNvSpPr/>
          <p:nvPr/>
        </p:nvSpPr>
        <p:spPr>
          <a:xfrm>
            <a:off x="6775935" y="5155578"/>
            <a:ext cx="727584" cy="126225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3528173" y="5163034"/>
            <a:ext cx="805764" cy="12593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/>
          <p:cNvSpPr/>
          <p:nvPr/>
        </p:nvSpPr>
        <p:spPr>
          <a:xfrm>
            <a:off x="7571026" y="5153697"/>
            <a:ext cx="782307" cy="126225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矩形 12"/>
          <p:cNvSpPr/>
          <p:nvPr/>
        </p:nvSpPr>
        <p:spPr>
          <a:xfrm>
            <a:off x="4370444" y="5160158"/>
            <a:ext cx="749486" cy="126226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031791" y="135230"/>
            <a:ext cx="9601196" cy="1303867"/>
          </a:xfrm>
        </p:spPr>
        <p:txBody>
          <a:bodyPr>
            <a:normAutofit/>
          </a:bodyPr>
          <a:lstStyle/>
          <a:p>
            <a:r>
              <a:rPr lang="en-US" altLang="zh-HK" sz="6000" b="1" dirty="0">
                <a:solidFill>
                  <a:srgbClr val="FF0000"/>
                </a:solidFill>
              </a:rPr>
              <a:t>Flag raising</a:t>
            </a:r>
            <a:endParaRPr lang="zh-HK" altLang="en-US" sz="6000" b="1" dirty="0">
              <a:solidFill>
                <a:srgbClr val="FF0000"/>
              </a:solidFill>
            </a:endParaRPr>
          </a:p>
        </p:txBody>
      </p:sp>
      <p:sp>
        <p:nvSpPr>
          <p:cNvPr id="2" name="橢圓 1"/>
          <p:cNvSpPr/>
          <p:nvPr/>
        </p:nvSpPr>
        <p:spPr>
          <a:xfrm>
            <a:off x="125319" y="4742710"/>
            <a:ext cx="2075935" cy="18535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817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110989" cy="64981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Lunch Arrangement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Time: around 1hour 15mins</a:t>
            </a:r>
          </a:p>
          <a:p>
            <a:r>
              <a:rPr lang="en-US" altLang="zh-TW" sz="3600" dirty="0">
                <a:solidFill>
                  <a:srgbClr val="FF0000"/>
                </a:solidFill>
              </a:rPr>
              <a:t>Students are allowed having lunch eating or drinking at the stadium </a:t>
            </a:r>
          </a:p>
        </p:txBody>
      </p:sp>
    </p:spTree>
    <p:extLst>
      <p:ext uri="{BB962C8B-B14F-4D97-AF65-F5344CB8AC3E}">
        <p14:creationId xmlns:p14="http://schemas.microsoft.com/office/powerpoint/2010/main" val="444366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Weather Forecast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Please refer to Hong Kong Observatory and the weather that day</a:t>
            </a:r>
          </a:p>
          <a:p>
            <a:r>
              <a:rPr lang="en-US" altLang="zh-TW" dirty="0"/>
              <a:t>In the event of the public announcement by the Education Bureau that all schools are suspended due of adverse weather (e.g. Typhoon, rainstorm), the gala will be cancelled. </a:t>
            </a:r>
            <a:endParaRPr lang="zh-TW" altLang="zh-TW" dirty="0"/>
          </a:p>
          <a:p>
            <a:r>
              <a:rPr lang="en-US" altLang="zh-HK" dirty="0"/>
              <a:t> </a:t>
            </a:r>
            <a:endParaRPr lang="zh-HK" altLang="en-US" dirty="0"/>
          </a:p>
        </p:txBody>
      </p:sp>
      <p:pic>
        <p:nvPicPr>
          <p:cNvPr id="2050" name="Picture 2" descr="Observatory HKO (@ObservatoryHK)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828" y="3956956"/>
            <a:ext cx="2539999" cy="25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mium Vector | Cute weather icon set. weather forecast icon isolated on  white background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817" y="4431273"/>
            <a:ext cx="3099297" cy="206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Safety First!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08263" y="2864698"/>
            <a:ext cx="11175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https://tenhourguy.com/wp-content/uploads/2016/09/excla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96" y="637093"/>
            <a:ext cx="1826163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l="59591" t="45333" r="29227" b="30424"/>
          <a:stretch/>
        </p:blipFill>
        <p:spPr>
          <a:xfrm>
            <a:off x="5413054" y="2631038"/>
            <a:ext cx="2338293" cy="2851576"/>
          </a:xfrm>
          <a:prstGeom prst="rect">
            <a:avLst/>
          </a:prstGeom>
        </p:spPr>
      </p:pic>
      <p:pic>
        <p:nvPicPr>
          <p:cNvPr id="12" name="內容版面配置區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2" t="20521" r="23974" b="4838"/>
          <a:stretch/>
        </p:blipFill>
        <p:spPr>
          <a:xfrm>
            <a:off x="8638558" y="2528772"/>
            <a:ext cx="1876031" cy="2737990"/>
          </a:xfrm>
          <a:prstGeom prst="rect">
            <a:avLst/>
          </a:prstGeom>
        </p:spPr>
      </p:pic>
      <p:sp>
        <p:nvSpPr>
          <p:cNvPr id="2" name="乘號 1"/>
          <p:cNvSpPr/>
          <p:nvPr/>
        </p:nvSpPr>
        <p:spPr>
          <a:xfrm>
            <a:off x="7277470" y="1878399"/>
            <a:ext cx="4640858" cy="3837875"/>
          </a:xfrm>
          <a:prstGeom prst="mathMultiply">
            <a:avLst>
              <a:gd name="adj1" fmla="val 732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6BA0776-6C9F-4A19-AC79-827E1308D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860527"/>
              </p:ext>
            </p:extLst>
          </p:nvPr>
        </p:nvGraphicFramePr>
        <p:xfrm>
          <a:off x="1477705" y="2648373"/>
          <a:ext cx="3287242" cy="1227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242">
                  <a:extLst>
                    <a:ext uri="{9D8B030D-6E8A-4147-A177-3AD203B41FA5}">
                      <a16:colId xmlns:a16="http://schemas.microsoft.com/office/drawing/2014/main" val="1334473833"/>
                    </a:ext>
                  </a:extLst>
                </a:gridCol>
              </a:tblGrid>
              <a:tr h="12273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HK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 aware of 200meters event (Lane 1, 5, 6) </a:t>
                      </a:r>
                      <a:endParaRPr lang="zh-HK" alt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90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605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8F60FC-9D2A-46E9-AD73-16607A11F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/>
              <a:t>Safety Meeting</a:t>
            </a:r>
            <a:endParaRPr lang="zh-HK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80C974-11CE-4EA1-BA3D-436EA1482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9-10-2024 (Wed Day3) 8:10am 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82320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08263" y="2864698"/>
            <a:ext cx="111754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Please mind your personal belongings!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 descr="https://tenhourguy.com/wp-content/uploads/2016/09/exclamation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96" y="624209"/>
            <a:ext cx="1826163" cy="164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gimg.com/upload/wallet_PNG75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22" y="4019293"/>
            <a:ext cx="1739927" cy="170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 rot="20596769">
            <a:off x="3527969" y="3974604"/>
            <a:ext cx="1017356" cy="17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4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1" y="4309532"/>
            <a:ext cx="9601196" cy="15663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7200" dirty="0"/>
              <a:t> </a:t>
            </a:r>
            <a:r>
              <a:rPr lang="en-US" altLang="zh-TW" sz="7200" dirty="0"/>
              <a:t>overnight</a:t>
            </a:r>
            <a:endParaRPr lang="zh-HK" altLang="en-US" sz="7200" dirty="0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712259"/>
            <a:ext cx="4675005" cy="350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內容版面配置區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628" y="1149949"/>
            <a:ext cx="4662304" cy="3496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乘號 9"/>
          <p:cNvSpPr/>
          <p:nvPr/>
        </p:nvSpPr>
        <p:spPr>
          <a:xfrm>
            <a:off x="3471333" y="3986743"/>
            <a:ext cx="5672667" cy="1980143"/>
          </a:xfrm>
          <a:prstGeom prst="mathMultiply">
            <a:avLst/>
          </a:prstGeom>
          <a:solidFill>
            <a:srgbClr val="FB8F19">
              <a:alpha val="30196"/>
            </a:srgbClr>
          </a:solidFill>
          <a:ln>
            <a:solidFill>
              <a:srgbClr val="FD7403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橢圓 10"/>
          <p:cNvSpPr/>
          <p:nvPr/>
        </p:nvSpPr>
        <p:spPr>
          <a:xfrm>
            <a:off x="8703733" y="1634065"/>
            <a:ext cx="2192864" cy="2006602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9626597" y="2190427"/>
            <a:ext cx="12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b="1" dirty="0">
                <a:solidFill>
                  <a:schemeClr val="bg1"/>
                </a:solidFill>
                <a:latin typeface="+mj-ea"/>
                <a:ea typeface="+mj-ea"/>
              </a:rPr>
              <a:t>$5</a:t>
            </a:r>
            <a:endParaRPr lang="zh-HK" altLang="en-US" sz="4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827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39th annual Sports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4763" y="2556931"/>
            <a:ext cx="9601196" cy="3318936"/>
          </a:xfrm>
        </p:spPr>
        <p:txBody>
          <a:bodyPr/>
          <a:lstStyle/>
          <a:p>
            <a:r>
              <a:rPr lang="en-US" altLang="zh-TW" sz="2800" dirty="0"/>
              <a:t>Venue: </a:t>
            </a:r>
            <a:r>
              <a:rPr lang="en-US" altLang="zh-TW" sz="2800" b="1" dirty="0"/>
              <a:t>Kowloon Bay Sports Ground</a:t>
            </a:r>
          </a:p>
          <a:p>
            <a:r>
              <a:rPr lang="en-US" altLang="zh-TW" sz="2800" dirty="0"/>
              <a:t>Date &amp; Time: </a:t>
            </a:r>
          </a:p>
          <a:p>
            <a:pPr marL="0" indent="0">
              <a:buNone/>
            </a:pPr>
            <a:r>
              <a:rPr lang="en-US" altLang="zh-TW" sz="2800" dirty="0"/>
              <a:t>14 Oct, 2024 (Heats) 08:00 a.m. – 04:00 p.m.</a:t>
            </a:r>
          </a:p>
          <a:p>
            <a:pPr marL="0" indent="0">
              <a:buNone/>
            </a:pPr>
            <a:r>
              <a:rPr lang="en-US" altLang="zh-TW" sz="2800" dirty="0"/>
              <a:t>15 Oct, 2024 (Final)  08:00 a.m. – 01:00 p.m.			</a:t>
            </a:r>
          </a:p>
          <a:p>
            <a:endParaRPr lang="en-US" altLang="zh-TW" sz="28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41" y="2724320"/>
            <a:ext cx="3579340" cy="2684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94818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向右箭號 4"/>
          <p:cNvSpPr/>
          <p:nvPr/>
        </p:nvSpPr>
        <p:spPr>
          <a:xfrm rot="10800000">
            <a:off x="4967416" y="3838832"/>
            <a:ext cx="4118919" cy="94735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5"/>
          <p:cNvSpPr/>
          <p:nvPr/>
        </p:nvSpPr>
        <p:spPr>
          <a:xfrm>
            <a:off x="2314832" y="3326255"/>
            <a:ext cx="2743200" cy="17802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u="sng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-541" t="9489" r="20743" b="10030"/>
          <a:stretch/>
        </p:blipFill>
        <p:spPr>
          <a:xfrm>
            <a:off x="1079156" y="675503"/>
            <a:ext cx="9728887" cy="5519352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 rot="10800000">
            <a:off x="5115697" y="4216399"/>
            <a:ext cx="2965622" cy="6828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橢圓 8"/>
          <p:cNvSpPr/>
          <p:nvPr/>
        </p:nvSpPr>
        <p:spPr>
          <a:xfrm>
            <a:off x="2240692" y="3919379"/>
            <a:ext cx="2726724" cy="145809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17972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4521" y="2664289"/>
            <a:ext cx="111874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rgbClr val="FB8F1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 Extra Bold" panose="02060903040505020403" pitchFamily="18" charset="0"/>
              </a:rPr>
              <a:t>Be safe and Have Fun!</a:t>
            </a:r>
            <a:endParaRPr lang="zh-TW" altLang="en-US" sz="5400" b="0" cap="none" spc="0" dirty="0">
              <a:ln w="0"/>
              <a:solidFill>
                <a:srgbClr val="FB8F1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pic>
        <p:nvPicPr>
          <p:cNvPr id="3074" name="Picture 2" descr="http://icommunity.tv/wp-content/uploads/2016/01/have-fun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6" y="464343"/>
            <a:ext cx="3545633" cy="24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2/20/Descriptive_Zoopraxography_Athletes_Running_Animated_13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64" y="3826038"/>
            <a:ext cx="5501916" cy="2091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5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7324846" y="1280980"/>
            <a:ext cx="26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Choi Hung MTR Station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32533" t="14845" r="4832" b="6862"/>
          <a:stretch/>
        </p:blipFill>
        <p:spPr>
          <a:xfrm>
            <a:off x="1612593" y="492649"/>
            <a:ext cx="5761492" cy="576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橢圓 5"/>
          <p:cNvSpPr/>
          <p:nvPr/>
        </p:nvSpPr>
        <p:spPr>
          <a:xfrm>
            <a:off x="3803222" y="3373394"/>
            <a:ext cx="1077697" cy="922149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72" y="363893"/>
            <a:ext cx="1288108" cy="10509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20" y="4729178"/>
            <a:ext cx="1343230" cy="1095875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H="1" flipV="1">
            <a:off x="5316063" y="915137"/>
            <a:ext cx="1865053" cy="5505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6961561" y="5277115"/>
            <a:ext cx="726569" cy="1846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913421" y="5369448"/>
            <a:ext cx="33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Kowloon Bay MTR Station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06934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7324846" y="1280980"/>
            <a:ext cx="2635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Choi Hung MTR Station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32533" t="14845" r="4832" b="6862"/>
          <a:stretch/>
        </p:blipFill>
        <p:spPr>
          <a:xfrm>
            <a:off x="1612593" y="492649"/>
            <a:ext cx="5761492" cy="5761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橢圓 5"/>
          <p:cNvSpPr/>
          <p:nvPr/>
        </p:nvSpPr>
        <p:spPr>
          <a:xfrm>
            <a:off x="3803222" y="3373394"/>
            <a:ext cx="1077697" cy="922149"/>
          </a:xfrm>
          <a:prstGeom prst="ellipse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72" y="363893"/>
            <a:ext cx="1288108" cy="10509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20" y="4729178"/>
            <a:ext cx="1343230" cy="1095875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H="1" flipV="1">
            <a:off x="5316063" y="915137"/>
            <a:ext cx="1865053" cy="5505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 flipV="1">
            <a:off x="6961561" y="5277115"/>
            <a:ext cx="726569" cy="1846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7913421" y="5369448"/>
            <a:ext cx="33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Kowloon Bay MTR Station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5689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27567" t="17505" r="23683" b="23078"/>
          <a:stretch/>
        </p:blipFill>
        <p:spPr>
          <a:xfrm>
            <a:off x="2372497" y="531341"/>
            <a:ext cx="5943600" cy="5795319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H="1">
            <a:off x="8086037" y="5436973"/>
            <a:ext cx="786114" cy="4456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8479094" y="4816136"/>
            <a:ext cx="33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prstClr val="black"/>
                </a:solidFill>
              </a:rPr>
              <a:t>Kowloon Bay MTR Station</a:t>
            </a:r>
          </a:p>
          <a:p>
            <a:r>
              <a:rPr lang="en-US" altLang="zh-TW" b="1" dirty="0">
                <a:solidFill>
                  <a:prstClr val="black"/>
                </a:solidFill>
              </a:rPr>
              <a:t>Exit A</a:t>
            </a:r>
            <a:endParaRPr lang="zh-TW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8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39th annual Sports Day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4763" y="2556931"/>
            <a:ext cx="9601196" cy="3318936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No. of participants  : </a:t>
            </a:r>
            <a:r>
              <a:rPr lang="en-US" altLang="zh-TW" dirty="0"/>
              <a:t>	 </a:t>
            </a:r>
            <a:r>
              <a:rPr lang="en-US" altLang="zh-TW" sz="2800" dirty="0"/>
              <a:t> 358 </a:t>
            </a:r>
            <a:r>
              <a:rPr lang="en-US" altLang="zh-TW" sz="1600" dirty="0"/>
              <a:t>(7/10)</a:t>
            </a:r>
            <a:r>
              <a:rPr lang="en-US" altLang="zh-TW" dirty="0"/>
              <a:t>	 </a:t>
            </a:r>
          </a:p>
          <a:p>
            <a:r>
              <a:rPr lang="en-US" altLang="zh-TW" sz="2800" dirty="0"/>
              <a:t>Total Entries		    :</a:t>
            </a:r>
            <a:r>
              <a:rPr lang="zh-TW" altLang="en-US" sz="2800" dirty="0"/>
              <a:t> </a:t>
            </a:r>
            <a:r>
              <a:rPr lang="en-US" altLang="zh-TW" sz="2800" dirty="0"/>
              <a:t>     697 </a:t>
            </a:r>
            <a:r>
              <a:rPr lang="en-US" altLang="zh-TW" sz="1600" dirty="0"/>
              <a:t>(7/10)</a:t>
            </a:r>
            <a:r>
              <a:rPr lang="en-US" altLang="zh-TW" sz="2800" dirty="0"/>
              <a:t>	 	</a:t>
            </a:r>
          </a:p>
          <a:p>
            <a:r>
              <a:rPr lang="en-US" altLang="zh-TW" sz="2800" dirty="0"/>
              <a:t>No. of students helpers	: 170		</a:t>
            </a:r>
          </a:p>
          <a:p>
            <a:r>
              <a:rPr lang="en-US" altLang="zh-TW" sz="2800" dirty="0"/>
              <a:t>Guest of honor	: Mr. Tsoi Wing Keung </a:t>
            </a:r>
          </a:p>
          <a:p>
            <a:pPr marL="0" indent="0">
              <a:buNone/>
            </a:pPr>
            <a:r>
              <a:rPr lang="en-US" altLang="zh-TW" sz="2800"/>
              <a:t>(Principal </a:t>
            </a:r>
            <a:r>
              <a:rPr lang="en-US" altLang="zh-TW" sz="2800" dirty="0"/>
              <a:t>of Sau Kei Wan East Government Secondary School)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183" y="2285999"/>
            <a:ext cx="2912776" cy="223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6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Roll Call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Taken by prefects between </a:t>
            </a:r>
            <a:r>
              <a:rPr lang="en-US" altLang="zh-TW" b="1" dirty="0">
                <a:solidFill>
                  <a:srgbClr val="FF0000"/>
                </a:solidFill>
              </a:rPr>
              <a:t>7:30</a:t>
            </a:r>
            <a:r>
              <a:rPr lang="en-US" altLang="zh-TW" dirty="0"/>
              <a:t> a.m. and </a:t>
            </a:r>
            <a:r>
              <a:rPr lang="en-US" altLang="zh-TW" b="1" dirty="0">
                <a:solidFill>
                  <a:srgbClr val="FF0000"/>
                </a:solidFill>
              </a:rPr>
              <a:t>8:00</a:t>
            </a:r>
            <a:r>
              <a:rPr lang="en-US" altLang="zh-TW" dirty="0"/>
              <a:t> a.m. at the Main Entrance of the Kowloon Bay Sports Ground. </a:t>
            </a:r>
          </a:p>
          <a:p>
            <a:r>
              <a:rPr lang="en-US" altLang="zh-TW" b="1" dirty="0">
                <a:solidFill>
                  <a:srgbClr val="FF0066"/>
                </a:solidFill>
              </a:rPr>
              <a:t>Please bring your Student Card !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494">
            <a:off x="6821927" y="3820366"/>
            <a:ext cx="2364732" cy="158042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98727">
            <a:off x="7057386" y="4190063"/>
            <a:ext cx="545960" cy="54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76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Uniform</a:t>
            </a:r>
            <a:endParaRPr lang="zh-TW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837128" y="2513204"/>
            <a:ext cx="7228777" cy="3310128"/>
          </a:xfrm>
        </p:spPr>
        <p:txBody>
          <a:bodyPr/>
          <a:lstStyle/>
          <a:p>
            <a:r>
              <a:rPr lang="en-US" altLang="zh-TW" dirty="0"/>
              <a:t>Roll Call		:		Proper PE Uniform 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en-US" altLang="zh-TW" dirty="0"/>
              <a:t>Competitors	:		PE/House Tee + PE Shorts Relay	 team	:		Identical tops in same color and 							styles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JPC/Red Cross/ Girls Guide…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447" y="2455539"/>
            <a:ext cx="1942552" cy="32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moji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217" y="2513204"/>
            <a:ext cx="493241" cy="49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90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8134" t="12064" r="10473" b="6426"/>
          <a:stretch/>
        </p:blipFill>
        <p:spPr>
          <a:xfrm>
            <a:off x="973124" y="654341"/>
            <a:ext cx="9923474" cy="5589941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6219569" y="3501081"/>
            <a:ext cx="4604950" cy="21418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832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0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1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2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3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4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15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2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3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4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5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6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7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8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ppt/theme/themeOverride9.xml><?xml version="1.0" encoding="utf-8"?>
<a:themeOverride xmlns:a="http://schemas.openxmlformats.org/drawingml/2006/main">
  <a:clrScheme name="有機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D9B247"/>
    </a:accent1>
    <a:accent2>
      <a:srgbClr val="CC702D"/>
    </a:accent2>
    <a:accent3>
      <a:srgbClr val="B53A31"/>
    </a:accent3>
    <a:accent4>
      <a:srgbClr val="815F56"/>
    </a:accent4>
    <a:accent5>
      <a:srgbClr val="AE9E7C"/>
    </a:accent5>
    <a:accent6>
      <a:srgbClr val="7B8865"/>
    </a:accent6>
    <a:hlink>
      <a:srgbClr val="BB7826"/>
    </a:hlink>
    <a:folHlink>
      <a:srgbClr val="CF9C5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小水滴</Template>
  <TotalTime>7165</TotalTime>
  <Words>358</Words>
  <Application>Microsoft Office PowerPoint</Application>
  <PresentationFormat>寬螢幕</PresentationFormat>
  <Paragraphs>53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Rockwell Extra Bold</vt:lpstr>
      <vt:lpstr>Times New Roman</vt:lpstr>
      <vt:lpstr>有機</vt:lpstr>
      <vt:lpstr>Kwun Tong Government Secondary School</vt:lpstr>
      <vt:lpstr>39th annual Sports Day</vt:lpstr>
      <vt:lpstr>PowerPoint 簡報</vt:lpstr>
      <vt:lpstr>PowerPoint 簡報</vt:lpstr>
      <vt:lpstr>PowerPoint 簡報</vt:lpstr>
      <vt:lpstr>39th annual Sports Day</vt:lpstr>
      <vt:lpstr>Roll Call</vt:lpstr>
      <vt:lpstr>Uniform</vt:lpstr>
      <vt:lpstr>PowerPoint 簡報</vt:lpstr>
      <vt:lpstr>PowerPoint 簡報</vt:lpstr>
      <vt:lpstr>PowerPoint 簡報</vt:lpstr>
      <vt:lpstr>PowerPoint 簡報</vt:lpstr>
      <vt:lpstr>Flag raising</vt:lpstr>
      <vt:lpstr>Lunch Arrangement </vt:lpstr>
      <vt:lpstr>Weather Forecast</vt:lpstr>
      <vt:lpstr>Safety First!</vt:lpstr>
      <vt:lpstr>Safety Meeting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Kwun Tong Government Secondary School</dc:title>
  <dc:creator>Yu Tsz Ming</dc:creator>
  <cp:lastModifiedBy>123 GB</cp:lastModifiedBy>
  <cp:revision>141</cp:revision>
  <cp:lastPrinted>2016-12-08T00:09:49Z</cp:lastPrinted>
  <dcterms:created xsi:type="dcterms:W3CDTF">2016-11-30T06:37:09Z</dcterms:created>
  <dcterms:modified xsi:type="dcterms:W3CDTF">2024-10-12T03:06:08Z</dcterms:modified>
</cp:coreProperties>
</file>